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6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EF3"/>
    <a:srgbClr val="BFC4D7"/>
    <a:srgbClr val="D9DCE7"/>
    <a:srgbClr val="CBCFDF"/>
    <a:srgbClr val="3333CC"/>
    <a:srgbClr val="3333FF"/>
    <a:srgbClr val="343434"/>
    <a:srgbClr val="565656"/>
    <a:srgbClr val="959E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500" autoAdjust="0"/>
  </p:normalViewPr>
  <p:slideViewPr>
    <p:cSldViewPr>
      <p:cViewPr varScale="1">
        <p:scale>
          <a:sx n="82" d="100"/>
          <a:sy n="82" d="100"/>
        </p:scale>
        <p:origin x="51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D796CF4-79A7-402F-92C1-641673431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C9F27B-03A7-4670-8F4C-FF33DAE17AA6}" type="slidenum">
              <a:rPr lang="en-US"/>
              <a:pPr/>
              <a:t>1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880F6-008F-4DC2-961D-E736410C833C}" type="slidenum">
              <a:rPr lang="en-US"/>
              <a:pPr/>
              <a:t>2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880F6-008F-4DC2-961D-E736410C833C}" type="slidenum">
              <a:rPr lang="en-US"/>
              <a:pPr/>
              <a:t>3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880F6-008F-4DC2-961D-E736410C833C}" type="slidenum">
              <a:rPr lang="en-US"/>
              <a:pPr/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6C3CDF-4DAF-4164-A203-3B59D4EB32BA}" type="slidenum">
              <a:rPr lang="en-US"/>
              <a:pPr/>
              <a:t>5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72DC4-2900-476D-9C59-812CCBB12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2AB02-C1EB-43F2-B511-6EB772DAA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F4496-A006-4524-A08F-18D349406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49AB4-F85D-4591-B792-E3B8A59CE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4A5F9-14A4-417C-92D5-3D4CCCFE0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5A87F-6E37-4F6E-8C9B-59D570A6C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4374A-012D-456F-823A-16B964553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C9701-101E-4636-814D-0B8A118CC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266B1-6856-4D2B-9609-07DFD0F73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9A6B1-408F-43CB-9FA3-9E8D912AB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73ADE-1E66-43EE-97B6-02BA35F60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F6B49FF-A365-4E12-A715-310FB6BF3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5.xml"/><Relationship Id="rId7" Type="http://schemas.openxmlformats.org/officeDocument/2006/relationships/image" Target="../media/image3.jpeg"/><Relationship Id="rId12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hyperlink" Target="http://www.owen.org/wp-content/uploads/King.Charles.I.1628.AD-1.jpg" TargetMode="External"/><Relationship Id="rId5" Type="http://schemas.openxmlformats.org/officeDocument/2006/relationships/image" Target="../media/image1.jpeg"/><Relationship Id="rId10" Type="http://schemas.openxmlformats.org/officeDocument/2006/relationships/image" Target="../media/image5.jpeg"/><Relationship Id="rId4" Type="http://schemas.openxmlformats.org/officeDocument/2006/relationships/slide" Target="slide1.xml"/><Relationship Id="rId9" Type="http://schemas.openxmlformats.org/officeDocument/2006/relationships/hyperlink" Target="http://en.wikipedia.org/wiki/File:George_Percy.jpg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" Target="slide5.xml"/><Relationship Id="rId7" Type="http://schemas.openxmlformats.org/officeDocument/2006/relationships/image" Target="../media/image8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0.jpeg"/><Relationship Id="rId5" Type="http://schemas.openxmlformats.org/officeDocument/2006/relationships/hyperlink" Target="http://en.wikipedia.org/wiki/File:George_Percy.jpg" TargetMode="External"/><Relationship Id="rId10" Type="http://schemas.openxmlformats.org/officeDocument/2006/relationships/image" Target="../media/image9.jpeg"/><Relationship Id="rId4" Type="http://schemas.openxmlformats.org/officeDocument/2006/relationships/image" Target="../media/image1.jpeg"/><Relationship Id="rId9" Type="http://schemas.openxmlformats.org/officeDocument/2006/relationships/hyperlink" Target="http://www.owen.org/wp-content/uploads/King.Charles.I.1628.AD-1.jp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le:George_Percy.jpg" TargetMode="External"/><Relationship Id="rId3" Type="http://schemas.openxmlformats.org/officeDocument/2006/relationships/slide" Target="slide5.xml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3.jpeg"/><Relationship Id="rId4" Type="http://schemas.openxmlformats.org/officeDocument/2006/relationships/image" Target="../media/image1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gif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990600"/>
          </a:xfrm>
          <a:prstGeom prst="rect">
            <a:avLst/>
          </a:prstGeom>
          <a:solidFill>
            <a:srgbClr val="EAECF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95400" cy="381000"/>
          </a:xfrm>
          <a:solidFill>
            <a:srgbClr val="666699"/>
          </a:solidFill>
        </p:spPr>
        <p:txBody>
          <a:bodyPr/>
          <a:lstStyle/>
          <a:p>
            <a:pPr eaLnBrk="1" hangingPunct="1"/>
            <a:r>
              <a:rPr lang="en-US" sz="1400" b="1" smtClean="0">
                <a:solidFill>
                  <a:schemeClr val="bg1"/>
                </a:solidFill>
              </a:rPr>
              <a:t>facebook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533400"/>
            <a:ext cx="6400800" cy="457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1400" dirty="0" smtClean="0"/>
              <a:t>Name</a:t>
            </a:r>
            <a:endParaRPr lang="en-US" sz="1000" dirty="0" smtClean="0"/>
          </a:p>
        </p:txBody>
      </p:sp>
      <p:sp>
        <p:nvSpPr>
          <p:cNvPr id="3080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95400" y="0"/>
            <a:ext cx="762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Wall</a:t>
            </a:r>
          </a:p>
        </p:txBody>
      </p:sp>
      <p:sp>
        <p:nvSpPr>
          <p:cNvPr id="3081" name="Rectangl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057400" y="0"/>
            <a:ext cx="8382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Photos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895600" y="0"/>
            <a:ext cx="762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3657600" y="0"/>
            <a:ext cx="8382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4495800" y="0"/>
            <a:ext cx="1905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000">
              <a:solidFill>
                <a:schemeClr val="bg1"/>
              </a:solidFill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6400800" y="0"/>
            <a:ext cx="17526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Name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8153400" y="0"/>
            <a:ext cx="9906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Logout</a:t>
            </a:r>
          </a:p>
        </p:txBody>
      </p:sp>
      <p:sp>
        <p:nvSpPr>
          <p:cNvPr id="3093" name="Text Box 2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057400" y="1143000"/>
            <a:ext cx="838200" cy="244475"/>
          </a:xfrm>
          <a:prstGeom prst="rect">
            <a:avLst/>
          </a:prstGeom>
          <a:solidFill>
            <a:srgbClr val="D9DCE7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chemeClr val="accent2"/>
                </a:solidFill>
              </a:rPr>
              <a:t>Wall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2895600" y="1143000"/>
            <a:ext cx="762000" cy="25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solidFill>
                  <a:srgbClr val="3333CC"/>
                </a:solidFill>
              </a:rPr>
              <a:t>Info</a:t>
            </a:r>
          </a:p>
        </p:txBody>
      </p:sp>
      <p:sp>
        <p:nvSpPr>
          <p:cNvPr id="3095" name="Text Box 2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6576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rgbClr val="3333CC"/>
                </a:solidFill>
              </a:rPr>
              <a:t>Photos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2133600" y="16002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133600" y="1905000"/>
            <a:ext cx="49530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133600" y="1600200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Information</a:t>
            </a:r>
            <a:endParaRPr lang="en-US" sz="1200" b="1" dirty="0"/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152400" y="2590800"/>
            <a:ext cx="1600200" cy="228600"/>
          </a:xfrm>
          <a:prstGeom prst="rect">
            <a:avLst/>
          </a:prstGeom>
          <a:solidFill>
            <a:srgbClr val="EAECF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 smtClean="0"/>
              <a:t>Info</a:t>
            </a:r>
            <a:endParaRPr lang="en-US" sz="900" dirty="0"/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152400" y="2819400"/>
            <a:ext cx="1600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/>
              <a:t>Photos</a:t>
            </a:r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>
            <a:off x="3124200" y="1752600"/>
            <a:ext cx="32766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2133600" y="1905000"/>
            <a:ext cx="6172200" cy="220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 smtClean="0">
                <a:solidFill>
                  <a:srgbClr val="959EBD"/>
                </a:solidFill>
              </a:rPr>
              <a:t>Current City:</a:t>
            </a:r>
            <a:r>
              <a:rPr lang="en-US" sz="1100" dirty="0" smtClean="0"/>
              <a:t>        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 smtClean="0">
                <a:solidFill>
                  <a:srgbClr val="959EBD"/>
                </a:solidFill>
              </a:rPr>
              <a:t>Hometown:</a:t>
            </a:r>
            <a:r>
              <a:rPr lang="en-US" sz="1100" dirty="0" smtClean="0"/>
              <a:t>      	</a:t>
            </a:r>
            <a:endParaRPr lang="en-US" sz="1100" dirty="0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>
                <a:solidFill>
                  <a:srgbClr val="959EBD"/>
                </a:solidFill>
              </a:rPr>
              <a:t>Sex:</a:t>
            </a:r>
            <a:r>
              <a:rPr lang="en-US" sz="1100" dirty="0"/>
              <a:t>                  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>
                <a:solidFill>
                  <a:srgbClr val="959EBD"/>
                </a:solidFill>
              </a:rPr>
              <a:t>Birthday:</a:t>
            </a:r>
            <a:r>
              <a:rPr lang="en-US" sz="1100" dirty="0"/>
              <a:t>           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 smtClean="0">
                <a:solidFill>
                  <a:srgbClr val="959EBD"/>
                </a:solidFill>
              </a:rPr>
              <a:t>Relationship </a:t>
            </a:r>
            <a:r>
              <a:rPr lang="en-US" sz="1100" dirty="0">
                <a:solidFill>
                  <a:srgbClr val="959EBD"/>
                </a:solidFill>
              </a:rPr>
              <a:t>Status:</a:t>
            </a:r>
            <a:r>
              <a:rPr lang="en-US" sz="1100" dirty="0"/>
              <a:t>          </a:t>
            </a:r>
            <a:r>
              <a:rPr lang="en-US" sz="1100" dirty="0" smtClean="0"/>
              <a:t>	Married to </a:t>
            </a:r>
            <a:r>
              <a:rPr lang="en-US" sz="1100" dirty="0" smtClean="0">
                <a:solidFill>
                  <a:schemeClr val="accent1"/>
                </a:solidFill>
              </a:rPr>
              <a:t>Name </a:t>
            </a:r>
            <a:r>
              <a:rPr lang="en-US" sz="1100" dirty="0" smtClean="0"/>
              <a:t>or Single or Widowed from </a:t>
            </a:r>
            <a:r>
              <a:rPr lang="en-US" sz="1100" dirty="0" smtClean="0">
                <a:solidFill>
                  <a:schemeClr val="accent1"/>
                </a:solidFill>
              </a:rPr>
              <a:t>Name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 smtClean="0">
                <a:solidFill>
                  <a:srgbClr val="959EBD"/>
                </a:solidFill>
              </a:rPr>
              <a:t>Employer:  			</a:t>
            </a:r>
            <a:endParaRPr lang="en-US" sz="1100" dirty="0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 smtClean="0">
                <a:solidFill>
                  <a:srgbClr val="959EBD"/>
                </a:solidFill>
              </a:rPr>
              <a:t>Education:		</a:t>
            </a:r>
            <a:endParaRPr lang="en-US" sz="1100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 smtClean="0">
                <a:solidFill>
                  <a:srgbClr val="959EBD"/>
                </a:solidFill>
              </a:rPr>
              <a:t>Religion:		</a:t>
            </a:r>
            <a:endParaRPr lang="en-US" sz="1100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 smtClean="0">
                <a:solidFill>
                  <a:srgbClr val="959EBD"/>
                </a:solidFill>
              </a:rPr>
              <a:t>Political Views:	</a:t>
            </a:r>
            <a:endParaRPr lang="en-US" sz="1100" dirty="0" smtClean="0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 smtClean="0">
                <a:solidFill>
                  <a:srgbClr val="959EBD"/>
                </a:solidFill>
              </a:rPr>
              <a:t>People Who Inspire: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 smtClean="0">
                <a:solidFill>
                  <a:srgbClr val="959EBD"/>
                </a:solidFill>
              </a:rPr>
              <a:t>Favorite Quotations: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 smtClean="0">
                <a:solidFill>
                  <a:srgbClr val="959EBD"/>
                </a:solidFill>
              </a:rPr>
              <a:t>Favorite Books:	</a:t>
            </a:r>
            <a:r>
              <a:rPr lang="en-US" sz="1100" i="1" dirty="0" smtClean="0"/>
              <a:t>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100" dirty="0" smtClean="0">
                <a:solidFill>
                  <a:srgbClr val="959EBD"/>
                </a:solidFill>
              </a:rPr>
              <a:t>Activities:		</a:t>
            </a:r>
            <a:endParaRPr lang="en-US" sz="1100" dirty="0" smtClean="0"/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2133600" y="4800600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Contact Information</a:t>
            </a:r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>
            <a:off x="3810000" y="4953000"/>
            <a:ext cx="2667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5" name="Text Box 43"/>
          <p:cNvSpPr txBox="1">
            <a:spLocks noChangeArrowheads="1"/>
          </p:cNvSpPr>
          <p:nvPr/>
        </p:nvSpPr>
        <p:spPr bwMode="auto">
          <a:xfrm>
            <a:off x="2133600" y="5105400"/>
            <a:ext cx="48006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srgbClr val="959EBD"/>
                </a:solidFill>
              </a:rPr>
              <a:t>Address:</a:t>
            </a:r>
            <a:r>
              <a:rPr lang="en-US" sz="1100" dirty="0">
                <a:solidFill>
                  <a:srgbClr val="959EBD"/>
                </a:solidFill>
              </a:rPr>
              <a:t> </a:t>
            </a:r>
            <a:r>
              <a:rPr lang="en-US" sz="1100" dirty="0" smtClean="0">
                <a:solidFill>
                  <a:srgbClr val="959EBD"/>
                </a:solidFill>
              </a:rPr>
              <a:t> </a:t>
            </a:r>
            <a:r>
              <a:rPr lang="en-US" sz="1100" dirty="0" smtClean="0"/>
              <a:t>Street, City, State, Zip Code</a:t>
            </a:r>
            <a:endParaRPr lang="en-US" sz="1100" dirty="0"/>
          </a:p>
        </p:txBody>
      </p:sp>
      <p:pic>
        <p:nvPicPr>
          <p:cNvPr id="44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52400" y="731654"/>
            <a:ext cx="1384300" cy="1384300"/>
          </a:xfrm>
          <a:prstGeom prst="rect">
            <a:avLst/>
          </a:prstGeom>
          <a:noFill/>
        </p:spPr>
      </p:pic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152400" y="2362200"/>
            <a:ext cx="1600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 smtClean="0"/>
              <a:t>Wall</a:t>
            </a:r>
            <a:endParaRPr lang="en-US" sz="900" dirty="0"/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152400" y="3048000"/>
            <a:ext cx="1600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 smtClean="0"/>
              <a:t>Friends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1"/>
          <p:cNvSpPr>
            <a:spLocks noChangeArrowheads="1"/>
          </p:cNvSpPr>
          <p:nvPr/>
        </p:nvSpPr>
        <p:spPr bwMode="auto">
          <a:xfrm>
            <a:off x="0" y="381000"/>
            <a:ext cx="9144000" cy="990600"/>
          </a:xfrm>
          <a:prstGeom prst="rect">
            <a:avLst/>
          </a:prstGeom>
          <a:solidFill>
            <a:srgbClr val="EAECF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95400" cy="381000"/>
          </a:xfrm>
          <a:solidFill>
            <a:srgbClr val="666699"/>
          </a:solidFill>
        </p:spPr>
        <p:txBody>
          <a:bodyPr/>
          <a:lstStyle/>
          <a:p>
            <a:pPr eaLnBrk="1" hangingPunct="1"/>
            <a:r>
              <a:rPr lang="en-US" sz="1400" b="1" smtClean="0">
                <a:solidFill>
                  <a:schemeClr val="bg1"/>
                </a:solidFill>
              </a:rPr>
              <a:t>facebook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685800"/>
            <a:ext cx="6400800" cy="457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1400" dirty="0" smtClean="0"/>
              <a:t>Name</a:t>
            </a: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295400" y="0"/>
            <a:ext cx="762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Wall</a:t>
            </a:r>
          </a:p>
        </p:txBody>
      </p:sp>
      <p:sp>
        <p:nvSpPr>
          <p:cNvPr id="2055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0"/>
            <a:ext cx="8382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Photos</a:t>
            </a:r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2895600" y="0"/>
            <a:ext cx="762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3657600" y="0"/>
            <a:ext cx="8382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58" name="Rectangle 12"/>
          <p:cNvSpPr>
            <a:spLocks noChangeArrowheads="1"/>
          </p:cNvSpPr>
          <p:nvPr/>
        </p:nvSpPr>
        <p:spPr bwMode="auto">
          <a:xfrm>
            <a:off x="4495800" y="0"/>
            <a:ext cx="1905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000">
              <a:solidFill>
                <a:schemeClr val="bg1"/>
              </a:solidFill>
            </a:endParaRPr>
          </a:p>
        </p:txBody>
      </p:sp>
      <p:sp>
        <p:nvSpPr>
          <p:cNvPr id="2059" name="Rectangle 13"/>
          <p:cNvSpPr>
            <a:spLocks noChangeArrowheads="1"/>
          </p:cNvSpPr>
          <p:nvPr/>
        </p:nvSpPr>
        <p:spPr bwMode="auto">
          <a:xfrm>
            <a:off x="6400800" y="0"/>
            <a:ext cx="17526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Name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60" name="Rectangle 14"/>
          <p:cNvSpPr>
            <a:spLocks noChangeArrowheads="1"/>
          </p:cNvSpPr>
          <p:nvPr/>
        </p:nvSpPr>
        <p:spPr bwMode="auto">
          <a:xfrm>
            <a:off x="8153400" y="0"/>
            <a:ext cx="9906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Logout</a:t>
            </a:r>
          </a:p>
        </p:txBody>
      </p:sp>
      <p:sp>
        <p:nvSpPr>
          <p:cNvPr id="2067" name="Text Box 22"/>
          <p:cNvSpPr txBox="1">
            <a:spLocks noChangeArrowheads="1"/>
          </p:cNvSpPr>
          <p:nvPr/>
        </p:nvSpPr>
        <p:spPr bwMode="auto">
          <a:xfrm>
            <a:off x="2057400" y="1143000"/>
            <a:ext cx="8382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Wall</a:t>
            </a:r>
          </a:p>
        </p:txBody>
      </p:sp>
      <p:sp>
        <p:nvSpPr>
          <p:cNvPr id="2068" name="Text Box 2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8956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/>
              <a:t>Info</a:t>
            </a:r>
          </a:p>
        </p:txBody>
      </p:sp>
      <p:sp>
        <p:nvSpPr>
          <p:cNvPr id="2069" name="Text Box 2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6576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/>
              <a:t>Photos</a:t>
            </a:r>
          </a:p>
        </p:txBody>
      </p:sp>
      <p:sp>
        <p:nvSpPr>
          <p:cNvPr id="2072" name="Rectangle 27"/>
          <p:cNvSpPr>
            <a:spLocks noChangeArrowheads="1"/>
          </p:cNvSpPr>
          <p:nvPr/>
        </p:nvSpPr>
        <p:spPr bwMode="auto">
          <a:xfrm>
            <a:off x="2057400" y="1524000"/>
            <a:ext cx="6019800" cy="838200"/>
          </a:xfrm>
          <a:prstGeom prst="rect">
            <a:avLst/>
          </a:prstGeom>
          <a:solidFill>
            <a:srgbClr val="D9DCE7"/>
          </a:solidFill>
          <a:ln w="9525">
            <a:solidFill>
              <a:srgbClr val="D9DCE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Text Box 28"/>
          <p:cNvSpPr txBox="1">
            <a:spLocks noChangeArrowheads="1"/>
          </p:cNvSpPr>
          <p:nvPr/>
        </p:nvSpPr>
        <p:spPr bwMode="auto">
          <a:xfrm>
            <a:off x="2133600" y="16002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2074" name="Text Box 29"/>
          <p:cNvSpPr txBox="1">
            <a:spLocks noChangeArrowheads="1"/>
          </p:cNvSpPr>
          <p:nvPr/>
        </p:nvSpPr>
        <p:spPr bwMode="auto">
          <a:xfrm>
            <a:off x="2590800" y="1905000"/>
            <a:ext cx="49530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First post</a:t>
            </a:r>
            <a:endParaRPr lang="en-US" sz="1200" dirty="0"/>
          </a:p>
        </p:txBody>
      </p:sp>
      <p:sp>
        <p:nvSpPr>
          <p:cNvPr id="2075" name="Text Box 30"/>
          <p:cNvSpPr txBox="1">
            <a:spLocks noChangeArrowheads="1"/>
          </p:cNvSpPr>
          <p:nvPr/>
        </p:nvSpPr>
        <p:spPr bwMode="auto">
          <a:xfrm>
            <a:off x="2057400" y="1524000"/>
            <a:ext cx="2362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>
                <a:solidFill>
                  <a:srgbClr val="343434"/>
                </a:solidFill>
              </a:rPr>
              <a:t>Update status</a:t>
            </a:r>
            <a:endParaRPr lang="en-US" sz="1000" dirty="0">
              <a:solidFill>
                <a:srgbClr val="343434"/>
              </a:solidFill>
            </a:endParaRPr>
          </a:p>
        </p:txBody>
      </p:sp>
      <p:sp>
        <p:nvSpPr>
          <p:cNvPr id="2076" name="Text Box 31"/>
          <p:cNvSpPr txBox="1">
            <a:spLocks noChangeArrowheads="1"/>
          </p:cNvSpPr>
          <p:nvPr/>
        </p:nvSpPr>
        <p:spPr bwMode="auto">
          <a:xfrm>
            <a:off x="7391400" y="1524000"/>
            <a:ext cx="685800" cy="244475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Share</a:t>
            </a:r>
          </a:p>
        </p:txBody>
      </p:sp>
      <p:sp>
        <p:nvSpPr>
          <p:cNvPr id="2077" name="Text Box 33"/>
          <p:cNvSpPr txBox="1">
            <a:spLocks noChangeArrowheads="1"/>
          </p:cNvSpPr>
          <p:nvPr/>
        </p:nvSpPr>
        <p:spPr bwMode="auto">
          <a:xfrm>
            <a:off x="152400" y="2667000"/>
            <a:ext cx="1600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 smtClean="0"/>
              <a:t>Info</a:t>
            </a:r>
            <a:endParaRPr lang="en-US" sz="900" dirty="0"/>
          </a:p>
        </p:txBody>
      </p:sp>
      <p:sp>
        <p:nvSpPr>
          <p:cNvPr id="2081" name="Text Box 36"/>
          <p:cNvSpPr txBox="1">
            <a:spLocks noChangeArrowheads="1"/>
          </p:cNvSpPr>
          <p:nvPr/>
        </p:nvSpPr>
        <p:spPr bwMode="auto">
          <a:xfrm>
            <a:off x="152400" y="3429000"/>
            <a:ext cx="1600200" cy="228600"/>
          </a:xfrm>
          <a:prstGeom prst="rect">
            <a:avLst/>
          </a:prstGeom>
          <a:solidFill>
            <a:srgbClr val="EAECF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/>
              <a:t>Friends</a:t>
            </a:r>
          </a:p>
        </p:txBody>
      </p:sp>
      <p:sp>
        <p:nvSpPr>
          <p:cNvPr id="2093" name="Text Box 60"/>
          <p:cNvSpPr txBox="1">
            <a:spLocks noChangeArrowheads="1"/>
          </p:cNvSpPr>
          <p:nvPr/>
        </p:nvSpPr>
        <p:spPr bwMode="auto">
          <a:xfrm>
            <a:off x="2667000" y="18288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8194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52400" y="731654"/>
            <a:ext cx="1384300" cy="1384300"/>
          </a:xfrm>
          <a:prstGeom prst="rect">
            <a:avLst/>
          </a:prstGeom>
          <a:noFill/>
        </p:spPr>
      </p:pic>
      <p:pic>
        <p:nvPicPr>
          <p:cNvPr id="8198" name="Picture 6" descr="http://www.powhatan.org/chief.jpg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228600" y="4706918"/>
            <a:ext cx="533400" cy="533400"/>
          </a:xfrm>
          <a:prstGeom prst="rect">
            <a:avLst/>
          </a:prstGeom>
          <a:noFill/>
        </p:spPr>
      </p:pic>
      <p:pic>
        <p:nvPicPr>
          <p:cNvPr id="64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2133600" y="5867400"/>
            <a:ext cx="473868" cy="473868"/>
          </a:xfrm>
          <a:prstGeom prst="rect">
            <a:avLst/>
          </a:prstGeom>
          <a:noFill/>
        </p:spPr>
      </p:pic>
      <p:pic>
        <p:nvPicPr>
          <p:cNvPr id="8202" name="Picture 10" descr="http://edu.glogster.com/media/8/40/63/24/40632413.jpg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228600" y="5563895"/>
            <a:ext cx="639337" cy="639337"/>
          </a:xfrm>
          <a:prstGeom prst="rect">
            <a:avLst/>
          </a:prstGeom>
          <a:noFill/>
        </p:spPr>
      </p:pic>
      <p:pic>
        <p:nvPicPr>
          <p:cNvPr id="8204" name="Picture 12" descr="http://www.worsham.larrywasham.com/images/pocahontas2.JPG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228600" y="3812879"/>
            <a:ext cx="533400" cy="533400"/>
          </a:xfrm>
          <a:prstGeom prst="rect">
            <a:avLst/>
          </a:prstGeom>
          <a:noFill/>
        </p:spPr>
      </p:pic>
      <p:sp>
        <p:nvSpPr>
          <p:cNvPr id="55" name="Text Box 33"/>
          <p:cNvSpPr txBox="1">
            <a:spLocks noChangeArrowheads="1"/>
          </p:cNvSpPr>
          <p:nvPr/>
        </p:nvSpPr>
        <p:spPr bwMode="auto">
          <a:xfrm>
            <a:off x="152400" y="2438400"/>
            <a:ext cx="1600200" cy="228600"/>
          </a:xfrm>
          <a:prstGeom prst="rect">
            <a:avLst/>
          </a:prstGeom>
          <a:solidFill>
            <a:srgbClr val="EAECF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 smtClean="0"/>
              <a:t>Wall</a:t>
            </a:r>
            <a:endParaRPr lang="en-US" sz="900" dirty="0"/>
          </a:p>
        </p:txBody>
      </p:sp>
      <p:sp>
        <p:nvSpPr>
          <p:cNvPr id="56" name="Text Box 33"/>
          <p:cNvSpPr txBox="1">
            <a:spLocks noChangeArrowheads="1"/>
          </p:cNvSpPr>
          <p:nvPr/>
        </p:nvSpPr>
        <p:spPr bwMode="auto">
          <a:xfrm>
            <a:off x="152400" y="3124200"/>
            <a:ext cx="1600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 smtClean="0"/>
              <a:t>Friends</a:t>
            </a:r>
            <a:endParaRPr lang="en-US" sz="900" dirty="0"/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>
            <a:off x="152400" y="3352800"/>
            <a:ext cx="1600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152400" y="2895600"/>
            <a:ext cx="1600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/>
              <a:t>Photos</a:t>
            </a:r>
          </a:p>
        </p:txBody>
      </p:sp>
      <p:pic>
        <p:nvPicPr>
          <p:cNvPr id="47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2057400" y="2430065"/>
            <a:ext cx="473868" cy="473868"/>
          </a:xfrm>
          <a:prstGeom prst="rect">
            <a:avLst/>
          </a:prstGeom>
          <a:noFill/>
        </p:spPr>
      </p:pic>
      <p:pic>
        <p:nvPicPr>
          <p:cNvPr id="48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2133600" y="3192065"/>
            <a:ext cx="473868" cy="473868"/>
          </a:xfrm>
          <a:prstGeom prst="rect">
            <a:avLst/>
          </a:prstGeom>
          <a:noFill/>
        </p:spPr>
      </p:pic>
      <p:pic>
        <p:nvPicPr>
          <p:cNvPr id="49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2057400" y="4487465"/>
            <a:ext cx="473868" cy="473868"/>
          </a:xfrm>
          <a:prstGeom prst="rect">
            <a:avLst/>
          </a:prstGeom>
          <a:noFill/>
        </p:spPr>
      </p:pic>
      <p:pic>
        <p:nvPicPr>
          <p:cNvPr id="59" name="Picture 14" descr="http://upload.wikimedia.org/wikipedia/commons/thumb/4/49/George_Percy.jpg/220px-George_Percy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743200" y="3851641"/>
            <a:ext cx="373918" cy="373918"/>
          </a:xfrm>
          <a:prstGeom prst="rect">
            <a:avLst/>
          </a:prstGeom>
          <a:noFill/>
        </p:spPr>
      </p:pic>
      <p:pic>
        <p:nvPicPr>
          <p:cNvPr id="62" name="Picture 2" descr="http://www.owen.org/wp-content/uploads/King.Charles.I.1628.AD-1-251x300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tretch>
            <a:fillRect/>
          </a:stretch>
        </p:blipFill>
        <p:spPr bwMode="auto">
          <a:xfrm>
            <a:off x="2743200" y="5152072"/>
            <a:ext cx="478155" cy="478155"/>
          </a:xfrm>
          <a:prstGeom prst="rect">
            <a:avLst/>
          </a:prstGeom>
          <a:noFill/>
        </p:spPr>
      </p:pic>
      <p:sp>
        <p:nvSpPr>
          <p:cNvPr id="46" name="Rectangle 54"/>
          <p:cNvSpPr>
            <a:spLocks noChangeArrowheads="1"/>
          </p:cNvSpPr>
          <p:nvPr/>
        </p:nvSpPr>
        <p:spPr bwMode="auto">
          <a:xfrm>
            <a:off x="2667000" y="2438400"/>
            <a:ext cx="449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dirty="0" smtClean="0"/>
              <a:t>Name </a:t>
            </a:r>
            <a:r>
              <a:rPr lang="en-US" sz="900" dirty="0" smtClean="0"/>
              <a:t>second post</a:t>
            </a:r>
            <a:endParaRPr lang="en-US" sz="9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800" dirty="0" smtClean="0"/>
              <a:t>Month day, year </a:t>
            </a:r>
            <a:r>
              <a:rPr lang="en-US" sz="800" dirty="0" smtClean="0">
                <a:solidFill>
                  <a:srgbClr val="3333CC"/>
                </a:solidFill>
              </a:rPr>
              <a:t>Like · Comment · See Friendship</a:t>
            </a:r>
            <a:endParaRPr lang="en-US" sz="800" dirty="0">
              <a:solidFill>
                <a:srgbClr val="3333CC"/>
              </a:solidFill>
            </a:endParaRPr>
          </a:p>
        </p:txBody>
      </p:sp>
      <p:sp>
        <p:nvSpPr>
          <p:cNvPr id="50" name="Rectangle 54"/>
          <p:cNvSpPr>
            <a:spLocks noChangeArrowheads="1"/>
          </p:cNvSpPr>
          <p:nvPr/>
        </p:nvSpPr>
        <p:spPr bwMode="auto">
          <a:xfrm>
            <a:off x="2743200" y="3124200"/>
            <a:ext cx="449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dirty="0" smtClean="0"/>
              <a:t>Name </a:t>
            </a:r>
            <a:r>
              <a:rPr lang="en-US" sz="900" dirty="0" smtClean="0"/>
              <a:t>third post</a:t>
            </a:r>
            <a:endParaRPr lang="en-US" sz="9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800" dirty="0" smtClean="0"/>
              <a:t>Month day, year </a:t>
            </a:r>
            <a:r>
              <a:rPr lang="en-US" sz="800" dirty="0" smtClean="0">
                <a:solidFill>
                  <a:srgbClr val="3333CC"/>
                </a:solidFill>
              </a:rPr>
              <a:t>Like · Comment · See Friendship</a:t>
            </a:r>
            <a:endParaRPr lang="en-US" sz="800" dirty="0">
              <a:solidFill>
                <a:srgbClr val="3333CC"/>
              </a:solidFill>
            </a:endParaRPr>
          </a:p>
        </p:txBody>
      </p:sp>
      <p:sp>
        <p:nvSpPr>
          <p:cNvPr id="51" name="Rectangle 54"/>
          <p:cNvSpPr>
            <a:spLocks noChangeArrowheads="1"/>
          </p:cNvSpPr>
          <p:nvPr/>
        </p:nvSpPr>
        <p:spPr bwMode="auto">
          <a:xfrm>
            <a:off x="2743200" y="5943600"/>
            <a:ext cx="449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dirty="0" smtClean="0"/>
              <a:t>Name </a:t>
            </a:r>
            <a:r>
              <a:rPr lang="en-US" sz="900" dirty="0" smtClean="0"/>
              <a:t>fifth post</a:t>
            </a:r>
            <a:endParaRPr lang="en-US" sz="9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800" dirty="0" smtClean="0"/>
              <a:t>Month day, year </a:t>
            </a:r>
            <a:r>
              <a:rPr lang="en-US" sz="800" dirty="0" smtClean="0">
                <a:solidFill>
                  <a:srgbClr val="3333CC"/>
                </a:solidFill>
              </a:rPr>
              <a:t>Like · Comment · See Friendship</a:t>
            </a:r>
            <a:endParaRPr lang="en-US" sz="800" dirty="0">
              <a:solidFill>
                <a:srgbClr val="3333CC"/>
              </a:solidFill>
            </a:endParaRPr>
          </a:p>
        </p:txBody>
      </p:sp>
      <p:sp>
        <p:nvSpPr>
          <p:cNvPr id="52" name="Rectangle 54"/>
          <p:cNvSpPr>
            <a:spLocks noChangeArrowheads="1"/>
          </p:cNvSpPr>
          <p:nvPr/>
        </p:nvSpPr>
        <p:spPr bwMode="auto">
          <a:xfrm>
            <a:off x="2667000" y="4495800"/>
            <a:ext cx="449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dirty="0" smtClean="0"/>
              <a:t>Name </a:t>
            </a:r>
            <a:r>
              <a:rPr lang="en-US" sz="900" dirty="0" smtClean="0"/>
              <a:t>fourth post</a:t>
            </a:r>
            <a:endParaRPr lang="en-US" sz="9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800" dirty="0" smtClean="0"/>
              <a:t>Month day, year </a:t>
            </a:r>
            <a:r>
              <a:rPr lang="en-US" sz="800" dirty="0" smtClean="0">
                <a:solidFill>
                  <a:srgbClr val="3333CC"/>
                </a:solidFill>
              </a:rPr>
              <a:t>Like · Comment · See Friendship</a:t>
            </a:r>
            <a:endParaRPr lang="en-US" sz="800" dirty="0">
              <a:solidFill>
                <a:srgbClr val="3333CC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00400" y="3962400"/>
            <a:ext cx="3505200" cy="338554"/>
          </a:xfrm>
          <a:prstGeom prst="rect">
            <a:avLst/>
          </a:prstGeom>
          <a:solidFill>
            <a:srgbClr val="EDEEF3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accent2"/>
                </a:solidFill>
              </a:rPr>
              <a:t>Name of friend </a:t>
            </a:r>
            <a:r>
              <a:rPr lang="en-US" sz="800" dirty="0" smtClean="0"/>
              <a:t>Comment</a:t>
            </a:r>
          </a:p>
          <a:p>
            <a:endParaRPr lang="en-US" sz="800" dirty="0"/>
          </a:p>
        </p:txBody>
      </p:sp>
      <p:sp>
        <p:nvSpPr>
          <p:cNvPr id="63" name="TextBox 62"/>
          <p:cNvSpPr txBox="1"/>
          <p:nvPr/>
        </p:nvSpPr>
        <p:spPr>
          <a:xfrm>
            <a:off x="3276600" y="5257800"/>
            <a:ext cx="3505200" cy="338554"/>
          </a:xfrm>
          <a:prstGeom prst="rect">
            <a:avLst/>
          </a:prstGeom>
          <a:solidFill>
            <a:srgbClr val="EDEEF3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accent2"/>
                </a:solidFill>
              </a:rPr>
              <a:t>Name of friend </a:t>
            </a:r>
            <a:r>
              <a:rPr lang="en-US" sz="800" dirty="0" smtClean="0"/>
              <a:t>Comment</a:t>
            </a:r>
          </a:p>
          <a:p>
            <a:endParaRPr lang="en-US" sz="800" dirty="0"/>
          </a:p>
        </p:txBody>
      </p:sp>
      <p:sp>
        <p:nvSpPr>
          <p:cNvPr id="67" name="Text Box 39"/>
          <p:cNvSpPr txBox="1">
            <a:spLocks noChangeArrowheads="1"/>
          </p:cNvSpPr>
          <p:nvPr/>
        </p:nvSpPr>
        <p:spPr bwMode="auto">
          <a:xfrm>
            <a:off x="838200" y="4038600"/>
            <a:ext cx="91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Friend’s name</a:t>
            </a:r>
            <a:endParaRPr lang="en-US" sz="800" dirty="0"/>
          </a:p>
        </p:txBody>
      </p:sp>
      <p:sp>
        <p:nvSpPr>
          <p:cNvPr id="68" name="Text Box 39"/>
          <p:cNvSpPr txBox="1">
            <a:spLocks noChangeArrowheads="1"/>
          </p:cNvSpPr>
          <p:nvPr/>
        </p:nvSpPr>
        <p:spPr bwMode="auto">
          <a:xfrm>
            <a:off x="838200" y="4876800"/>
            <a:ext cx="91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Friend’s name</a:t>
            </a:r>
            <a:endParaRPr lang="en-US" sz="800" dirty="0"/>
          </a:p>
        </p:txBody>
      </p:sp>
      <p:sp>
        <p:nvSpPr>
          <p:cNvPr id="69" name="Text Box 39"/>
          <p:cNvSpPr txBox="1">
            <a:spLocks noChangeArrowheads="1"/>
          </p:cNvSpPr>
          <p:nvPr/>
        </p:nvSpPr>
        <p:spPr bwMode="auto">
          <a:xfrm>
            <a:off x="914400" y="5715000"/>
            <a:ext cx="91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Friend’s name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1"/>
          <p:cNvSpPr>
            <a:spLocks noChangeArrowheads="1"/>
          </p:cNvSpPr>
          <p:nvPr/>
        </p:nvSpPr>
        <p:spPr bwMode="auto">
          <a:xfrm>
            <a:off x="0" y="381000"/>
            <a:ext cx="9144000" cy="990600"/>
          </a:xfrm>
          <a:prstGeom prst="rect">
            <a:avLst/>
          </a:prstGeom>
          <a:solidFill>
            <a:srgbClr val="EAECF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95400" cy="381000"/>
          </a:xfrm>
          <a:solidFill>
            <a:srgbClr val="666699"/>
          </a:solidFill>
        </p:spPr>
        <p:txBody>
          <a:bodyPr/>
          <a:lstStyle/>
          <a:p>
            <a:pPr eaLnBrk="1" hangingPunct="1"/>
            <a:r>
              <a:rPr lang="en-US" sz="1400" b="1" smtClean="0">
                <a:solidFill>
                  <a:schemeClr val="bg1"/>
                </a:solidFill>
              </a:rPr>
              <a:t>facebook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685800"/>
            <a:ext cx="6400800" cy="457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1400" dirty="0" smtClean="0"/>
              <a:t>Name</a:t>
            </a: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295400" y="0"/>
            <a:ext cx="762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Wall</a:t>
            </a:r>
          </a:p>
        </p:txBody>
      </p:sp>
      <p:sp>
        <p:nvSpPr>
          <p:cNvPr id="2055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0"/>
            <a:ext cx="8382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Photos</a:t>
            </a:r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2895600" y="0"/>
            <a:ext cx="762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3657600" y="0"/>
            <a:ext cx="8382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58" name="Rectangle 12"/>
          <p:cNvSpPr>
            <a:spLocks noChangeArrowheads="1"/>
          </p:cNvSpPr>
          <p:nvPr/>
        </p:nvSpPr>
        <p:spPr bwMode="auto">
          <a:xfrm>
            <a:off x="4495800" y="0"/>
            <a:ext cx="1905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000">
              <a:solidFill>
                <a:schemeClr val="bg1"/>
              </a:solidFill>
            </a:endParaRPr>
          </a:p>
        </p:txBody>
      </p:sp>
      <p:sp>
        <p:nvSpPr>
          <p:cNvPr id="2059" name="Rectangle 13"/>
          <p:cNvSpPr>
            <a:spLocks noChangeArrowheads="1"/>
          </p:cNvSpPr>
          <p:nvPr/>
        </p:nvSpPr>
        <p:spPr bwMode="auto">
          <a:xfrm>
            <a:off x="6400800" y="0"/>
            <a:ext cx="17526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Name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60" name="Rectangle 14"/>
          <p:cNvSpPr>
            <a:spLocks noChangeArrowheads="1"/>
          </p:cNvSpPr>
          <p:nvPr/>
        </p:nvSpPr>
        <p:spPr bwMode="auto">
          <a:xfrm>
            <a:off x="8153400" y="0"/>
            <a:ext cx="9906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Logout</a:t>
            </a:r>
          </a:p>
        </p:txBody>
      </p:sp>
      <p:sp>
        <p:nvSpPr>
          <p:cNvPr id="2074" name="Text Box 29"/>
          <p:cNvSpPr txBox="1">
            <a:spLocks noChangeArrowheads="1"/>
          </p:cNvSpPr>
          <p:nvPr/>
        </p:nvSpPr>
        <p:spPr bwMode="auto">
          <a:xfrm>
            <a:off x="2133600" y="1905000"/>
            <a:ext cx="49530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  <p:sp>
        <p:nvSpPr>
          <p:cNvPr id="2092" name="Rectangle 54"/>
          <p:cNvSpPr>
            <a:spLocks noChangeArrowheads="1"/>
          </p:cNvSpPr>
          <p:nvPr/>
        </p:nvSpPr>
        <p:spPr bwMode="auto">
          <a:xfrm>
            <a:off x="2590800" y="2819400"/>
            <a:ext cx="449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dirty="0" smtClean="0"/>
              <a:t>Name </a:t>
            </a:r>
            <a:r>
              <a:rPr lang="en-US" sz="900" dirty="0" smtClean="0"/>
              <a:t>seventh post</a:t>
            </a:r>
            <a:endParaRPr lang="en-US" sz="9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800" dirty="0" smtClean="0"/>
              <a:t>Month day, </a:t>
            </a:r>
            <a:r>
              <a:rPr lang="en-US" sz="800" dirty="0" err="1" smtClean="0"/>
              <a:t>year</a:t>
            </a:r>
            <a:r>
              <a:rPr lang="en-US" sz="800" dirty="0" err="1" smtClean="0">
                <a:solidFill>
                  <a:srgbClr val="3333CC"/>
                </a:solidFill>
              </a:rPr>
              <a:t>L</a:t>
            </a:r>
            <a:r>
              <a:rPr lang="en-US" sz="800" dirty="0" smtClean="0">
                <a:solidFill>
                  <a:srgbClr val="3333CC"/>
                </a:solidFill>
              </a:rPr>
              <a:t> </a:t>
            </a:r>
            <a:r>
              <a:rPr lang="en-US" sz="800" dirty="0" err="1" smtClean="0">
                <a:solidFill>
                  <a:srgbClr val="3333CC"/>
                </a:solidFill>
              </a:rPr>
              <a:t>ike</a:t>
            </a:r>
            <a:r>
              <a:rPr lang="en-US" sz="800" dirty="0" smtClean="0">
                <a:solidFill>
                  <a:srgbClr val="3333CC"/>
                </a:solidFill>
              </a:rPr>
              <a:t> · Comment · See Friendship</a:t>
            </a:r>
            <a:endParaRPr lang="en-US" sz="800" dirty="0">
              <a:solidFill>
                <a:srgbClr val="3333CC"/>
              </a:solidFill>
            </a:endParaRPr>
          </a:p>
        </p:txBody>
      </p:sp>
      <p:sp>
        <p:nvSpPr>
          <p:cNvPr id="2093" name="Text Box 60"/>
          <p:cNvSpPr txBox="1">
            <a:spLocks noChangeArrowheads="1"/>
          </p:cNvSpPr>
          <p:nvPr/>
        </p:nvSpPr>
        <p:spPr bwMode="auto">
          <a:xfrm>
            <a:off x="2743200" y="54864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58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52400" y="807854"/>
            <a:ext cx="1384300" cy="1384300"/>
          </a:xfrm>
          <a:prstGeom prst="rect">
            <a:avLst/>
          </a:prstGeom>
          <a:noFill/>
        </p:spPr>
      </p:pic>
      <p:sp>
        <p:nvSpPr>
          <p:cNvPr id="60" name="Text Box 36"/>
          <p:cNvSpPr txBox="1">
            <a:spLocks noChangeArrowheads="1"/>
          </p:cNvSpPr>
          <p:nvPr/>
        </p:nvSpPr>
        <p:spPr bwMode="auto">
          <a:xfrm>
            <a:off x="152400" y="2514600"/>
            <a:ext cx="1600200" cy="228600"/>
          </a:xfrm>
          <a:prstGeom prst="rect">
            <a:avLst/>
          </a:prstGeom>
          <a:solidFill>
            <a:srgbClr val="EAECF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/>
              <a:t>Friends</a:t>
            </a:r>
          </a:p>
        </p:txBody>
      </p:sp>
      <p:pic>
        <p:nvPicPr>
          <p:cNvPr id="61" name="Picture 14" descr="http://upload.wikimedia.org/wikipedia/commons/thumb/4/49/George_Percy.jpg/220px-George_Percy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152400" y="2888801"/>
            <a:ext cx="623197" cy="623197"/>
          </a:xfrm>
          <a:prstGeom prst="rect">
            <a:avLst/>
          </a:prstGeom>
          <a:noFill/>
        </p:spPr>
      </p:pic>
      <p:sp>
        <p:nvSpPr>
          <p:cNvPr id="62" name="Text Box 39"/>
          <p:cNvSpPr txBox="1">
            <a:spLocks noChangeArrowheads="1"/>
          </p:cNvSpPr>
          <p:nvPr/>
        </p:nvSpPr>
        <p:spPr bwMode="auto">
          <a:xfrm>
            <a:off x="838200" y="3048000"/>
            <a:ext cx="91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Friend’s name</a:t>
            </a:r>
            <a:endParaRPr lang="en-US" sz="800" dirty="0"/>
          </a:p>
        </p:txBody>
      </p:sp>
      <p:pic>
        <p:nvPicPr>
          <p:cNvPr id="63" name="Picture 16" descr="http://upload.wikimedia.org/wikipedia/commons/7/70/Portrait_of_King_James_I_%26_VI.jp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228600" y="3754272"/>
            <a:ext cx="572179" cy="572179"/>
          </a:xfrm>
          <a:prstGeom prst="rect">
            <a:avLst/>
          </a:prstGeom>
          <a:noFill/>
        </p:spPr>
      </p:pic>
      <p:sp>
        <p:nvSpPr>
          <p:cNvPr id="64" name="TextBox 63"/>
          <p:cNvSpPr txBox="1"/>
          <p:nvPr/>
        </p:nvSpPr>
        <p:spPr>
          <a:xfrm>
            <a:off x="914400" y="3886200"/>
            <a:ext cx="838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Friend’s name</a:t>
            </a:r>
            <a:endParaRPr lang="en-US" sz="800" dirty="0"/>
          </a:p>
        </p:txBody>
      </p:sp>
      <p:pic>
        <p:nvPicPr>
          <p:cNvPr id="35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1981200" y="3725465"/>
            <a:ext cx="473868" cy="473868"/>
          </a:xfrm>
          <a:prstGeom prst="rect">
            <a:avLst/>
          </a:prstGeom>
          <a:noFill/>
        </p:spPr>
      </p:pic>
      <p:sp>
        <p:nvSpPr>
          <p:cNvPr id="36" name="Rectangle 54"/>
          <p:cNvSpPr>
            <a:spLocks noChangeArrowheads="1"/>
          </p:cNvSpPr>
          <p:nvPr/>
        </p:nvSpPr>
        <p:spPr bwMode="auto">
          <a:xfrm>
            <a:off x="2667000" y="1981200"/>
            <a:ext cx="449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dirty="0" smtClean="0"/>
              <a:t>Name </a:t>
            </a:r>
            <a:r>
              <a:rPr lang="en-US" sz="900" dirty="0" smtClean="0"/>
              <a:t>sixth post</a:t>
            </a:r>
            <a:endParaRPr lang="en-US" sz="9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800" dirty="0" smtClean="0"/>
              <a:t>Month day, year </a:t>
            </a:r>
            <a:r>
              <a:rPr lang="en-US" sz="800" dirty="0" smtClean="0">
                <a:solidFill>
                  <a:srgbClr val="3333CC"/>
                </a:solidFill>
              </a:rPr>
              <a:t>Like · Comment · See Friendship</a:t>
            </a:r>
            <a:endParaRPr lang="en-US" sz="800" dirty="0">
              <a:solidFill>
                <a:srgbClr val="3333CC"/>
              </a:solidFill>
            </a:endParaRPr>
          </a:p>
        </p:txBody>
      </p:sp>
      <p:pic>
        <p:nvPicPr>
          <p:cNvPr id="37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1981200" y="5554265"/>
            <a:ext cx="473868" cy="473868"/>
          </a:xfrm>
          <a:prstGeom prst="rect">
            <a:avLst/>
          </a:prstGeom>
          <a:noFill/>
        </p:spPr>
      </p:pic>
      <p:pic>
        <p:nvPicPr>
          <p:cNvPr id="6146" name="Picture 2" descr="http://www.owen.org/wp-content/uploads/King.Charles.I.1628.AD-1-251x300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52400" y="4561141"/>
            <a:ext cx="669417" cy="669417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914400" y="4724400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Friend’s name</a:t>
            </a:r>
            <a:endParaRPr lang="en-US" sz="800" dirty="0"/>
          </a:p>
        </p:txBody>
      </p:sp>
      <p:pic>
        <p:nvPicPr>
          <p:cNvPr id="51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1981200" y="2811065"/>
            <a:ext cx="473868" cy="473868"/>
          </a:xfrm>
          <a:prstGeom prst="rect">
            <a:avLst/>
          </a:prstGeom>
          <a:noFill/>
        </p:spPr>
      </p:pic>
      <p:sp>
        <p:nvSpPr>
          <p:cNvPr id="53" name="Rectangle 77"/>
          <p:cNvSpPr>
            <a:spLocks noChangeArrowheads="1"/>
          </p:cNvSpPr>
          <p:nvPr/>
        </p:nvSpPr>
        <p:spPr bwMode="auto">
          <a:xfrm>
            <a:off x="2667000" y="3733800"/>
            <a:ext cx="449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dirty="0" smtClean="0"/>
              <a:t>Name </a:t>
            </a:r>
            <a:r>
              <a:rPr lang="en-US" sz="900" dirty="0" smtClean="0"/>
              <a:t>eighth post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800" dirty="0" smtClean="0"/>
              <a:t>Month day, year </a:t>
            </a:r>
            <a:r>
              <a:rPr lang="en-US" sz="800" dirty="0" smtClean="0">
                <a:solidFill>
                  <a:srgbClr val="3333CC"/>
                </a:solidFill>
              </a:rPr>
              <a:t>Like · Comment · See Friendship</a:t>
            </a:r>
            <a:endParaRPr lang="en-US" sz="800" dirty="0"/>
          </a:p>
        </p:txBody>
      </p:sp>
      <p:sp>
        <p:nvSpPr>
          <p:cNvPr id="68" name="Rectangle 75"/>
          <p:cNvSpPr>
            <a:spLocks noChangeArrowheads="1"/>
          </p:cNvSpPr>
          <p:nvPr/>
        </p:nvSpPr>
        <p:spPr bwMode="auto">
          <a:xfrm>
            <a:off x="2590800" y="56388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dirty="0" smtClean="0"/>
              <a:t>Name </a:t>
            </a:r>
            <a:r>
              <a:rPr lang="en-US" sz="900" dirty="0" smtClean="0"/>
              <a:t>ninth post</a:t>
            </a:r>
            <a:endParaRPr lang="en-US" sz="9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800" dirty="0" smtClean="0"/>
              <a:t>Month day, </a:t>
            </a:r>
            <a:r>
              <a:rPr lang="en-US" sz="800" dirty="0" err="1" smtClean="0"/>
              <a:t>year</a:t>
            </a:r>
            <a:r>
              <a:rPr lang="en-US" sz="800" dirty="0" err="1" smtClean="0">
                <a:solidFill>
                  <a:srgbClr val="3333CC"/>
                </a:solidFill>
              </a:rPr>
              <a:t>Like</a:t>
            </a:r>
            <a:r>
              <a:rPr lang="en-US" sz="800" dirty="0" smtClean="0">
                <a:solidFill>
                  <a:srgbClr val="3333CC"/>
                </a:solidFill>
              </a:rPr>
              <a:t> · Comment · See Friendship</a:t>
            </a:r>
            <a:endParaRPr lang="en-US" sz="800" dirty="0"/>
          </a:p>
        </p:txBody>
      </p:sp>
      <p:pic>
        <p:nvPicPr>
          <p:cNvPr id="69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1981200" y="1896665"/>
            <a:ext cx="473868" cy="473868"/>
          </a:xfrm>
          <a:prstGeom prst="rect">
            <a:avLst/>
          </a:prstGeom>
          <a:noFill/>
        </p:spPr>
      </p:pic>
      <p:pic>
        <p:nvPicPr>
          <p:cNvPr id="56" name="Picture 12" descr="http://www.worsham.larrywasham.com/images/pocahontas2.JPG"/>
          <p:cNvPicPr>
            <a:picLocks noChangeAspect="1" noChangeArrowheads="1"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2819400" y="4320139"/>
            <a:ext cx="357081" cy="357081"/>
          </a:xfrm>
          <a:prstGeom prst="rect">
            <a:avLst/>
          </a:prstGeom>
          <a:noFill/>
        </p:spPr>
      </p:pic>
      <p:pic>
        <p:nvPicPr>
          <p:cNvPr id="50" name="Picture 6" descr="http://www.powhatan.org/chief.jpg"/>
          <p:cNvPicPr>
            <a:picLocks noChangeAspect="1" noChangeArrowheads="1"/>
          </p:cNvPicPr>
          <p:nvPr/>
        </p:nvPicPr>
        <p:blipFill>
          <a:blip r:embed="rId12" cstate="print"/>
          <a:stretch>
            <a:fillRect/>
          </a:stretch>
        </p:blipFill>
        <p:spPr bwMode="auto">
          <a:xfrm>
            <a:off x="2819400" y="4960521"/>
            <a:ext cx="330994" cy="330994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3276600" y="4343400"/>
            <a:ext cx="3505200" cy="338554"/>
          </a:xfrm>
          <a:prstGeom prst="rect">
            <a:avLst/>
          </a:prstGeom>
          <a:solidFill>
            <a:srgbClr val="EDEEF3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accent2"/>
                </a:solidFill>
              </a:rPr>
              <a:t>Name of friend </a:t>
            </a:r>
            <a:r>
              <a:rPr lang="en-US" sz="800" dirty="0" smtClean="0"/>
              <a:t>Comment</a:t>
            </a:r>
          </a:p>
          <a:p>
            <a:endParaRPr lang="en-US" sz="800" dirty="0"/>
          </a:p>
        </p:txBody>
      </p:sp>
      <p:sp>
        <p:nvSpPr>
          <p:cNvPr id="38" name="TextBox 37"/>
          <p:cNvSpPr txBox="1"/>
          <p:nvPr/>
        </p:nvSpPr>
        <p:spPr>
          <a:xfrm>
            <a:off x="3276600" y="4876800"/>
            <a:ext cx="3505200" cy="338554"/>
          </a:xfrm>
          <a:prstGeom prst="rect">
            <a:avLst/>
          </a:prstGeom>
          <a:solidFill>
            <a:srgbClr val="EDEEF3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accent2"/>
                </a:solidFill>
              </a:rPr>
              <a:t>Name of friend </a:t>
            </a:r>
            <a:r>
              <a:rPr lang="en-US" sz="800" dirty="0" smtClean="0"/>
              <a:t>Comment</a:t>
            </a:r>
          </a:p>
          <a:p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1"/>
          <p:cNvSpPr>
            <a:spLocks noChangeArrowheads="1"/>
          </p:cNvSpPr>
          <p:nvPr/>
        </p:nvSpPr>
        <p:spPr bwMode="auto">
          <a:xfrm>
            <a:off x="0" y="381000"/>
            <a:ext cx="9144000" cy="990600"/>
          </a:xfrm>
          <a:prstGeom prst="rect">
            <a:avLst/>
          </a:prstGeom>
          <a:solidFill>
            <a:srgbClr val="EAECF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95400" cy="381000"/>
          </a:xfrm>
          <a:solidFill>
            <a:srgbClr val="666699"/>
          </a:solidFill>
        </p:spPr>
        <p:txBody>
          <a:bodyPr/>
          <a:lstStyle/>
          <a:p>
            <a:pPr eaLnBrk="1" hangingPunct="1"/>
            <a:r>
              <a:rPr lang="en-US" sz="1400" b="1" smtClean="0">
                <a:solidFill>
                  <a:schemeClr val="bg1"/>
                </a:solidFill>
              </a:rPr>
              <a:t>facebook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685800"/>
            <a:ext cx="6400800" cy="457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1400" dirty="0" smtClean="0"/>
              <a:t>Name</a:t>
            </a: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295400" y="0"/>
            <a:ext cx="762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Wall</a:t>
            </a:r>
          </a:p>
        </p:txBody>
      </p:sp>
      <p:sp>
        <p:nvSpPr>
          <p:cNvPr id="2055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57400" y="0"/>
            <a:ext cx="8382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Photos</a:t>
            </a:r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2895600" y="0"/>
            <a:ext cx="762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3657600" y="0"/>
            <a:ext cx="8382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58" name="Rectangle 12"/>
          <p:cNvSpPr>
            <a:spLocks noChangeArrowheads="1"/>
          </p:cNvSpPr>
          <p:nvPr/>
        </p:nvSpPr>
        <p:spPr bwMode="auto">
          <a:xfrm>
            <a:off x="4495800" y="0"/>
            <a:ext cx="1905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000">
              <a:solidFill>
                <a:schemeClr val="bg1"/>
              </a:solidFill>
            </a:endParaRPr>
          </a:p>
        </p:txBody>
      </p:sp>
      <p:sp>
        <p:nvSpPr>
          <p:cNvPr id="2059" name="Rectangle 13"/>
          <p:cNvSpPr>
            <a:spLocks noChangeArrowheads="1"/>
          </p:cNvSpPr>
          <p:nvPr/>
        </p:nvSpPr>
        <p:spPr bwMode="auto">
          <a:xfrm>
            <a:off x="6400800" y="0"/>
            <a:ext cx="17526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Name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60" name="Rectangle 14"/>
          <p:cNvSpPr>
            <a:spLocks noChangeArrowheads="1"/>
          </p:cNvSpPr>
          <p:nvPr/>
        </p:nvSpPr>
        <p:spPr bwMode="auto">
          <a:xfrm>
            <a:off x="8153400" y="0"/>
            <a:ext cx="9906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Logout</a:t>
            </a:r>
          </a:p>
        </p:txBody>
      </p:sp>
      <p:sp>
        <p:nvSpPr>
          <p:cNvPr id="2074" name="Text Box 29"/>
          <p:cNvSpPr txBox="1">
            <a:spLocks noChangeArrowheads="1"/>
          </p:cNvSpPr>
          <p:nvPr/>
        </p:nvSpPr>
        <p:spPr bwMode="auto">
          <a:xfrm>
            <a:off x="2133600" y="1905000"/>
            <a:ext cx="495300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  <p:sp>
        <p:nvSpPr>
          <p:cNvPr id="2093" name="Text Box 60"/>
          <p:cNvSpPr txBox="1">
            <a:spLocks noChangeArrowheads="1"/>
          </p:cNvSpPr>
          <p:nvPr/>
        </p:nvSpPr>
        <p:spPr bwMode="auto">
          <a:xfrm>
            <a:off x="2743200" y="54864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58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52400" y="807854"/>
            <a:ext cx="1384300" cy="1384300"/>
          </a:xfrm>
          <a:prstGeom prst="rect">
            <a:avLst/>
          </a:prstGeom>
          <a:noFill/>
        </p:spPr>
      </p:pic>
      <p:pic>
        <p:nvPicPr>
          <p:cNvPr id="38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2133600" y="4182665"/>
            <a:ext cx="473868" cy="473868"/>
          </a:xfrm>
          <a:prstGeom prst="rect">
            <a:avLst/>
          </a:prstGeom>
          <a:noFill/>
        </p:spPr>
      </p:pic>
      <p:sp>
        <p:nvSpPr>
          <p:cNvPr id="41" name="Rectangle 54"/>
          <p:cNvSpPr>
            <a:spLocks noChangeArrowheads="1"/>
          </p:cNvSpPr>
          <p:nvPr/>
        </p:nvSpPr>
        <p:spPr bwMode="auto">
          <a:xfrm>
            <a:off x="2590800" y="3200400"/>
            <a:ext cx="449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dirty="0" smtClean="0"/>
              <a:t>Name</a:t>
            </a:r>
            <a:r>
              <a:rPr lang="en-US" sz="900" dirty="0" smtClean="0"/>
              <a:t> eleventh post</a:t>
            </a:r>
            <a:endParaRPr lang="en-US" sz="9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800" dirty="0" err="1" smtClean="0"/>
              <a:t>Month,day</a:t>
            </a:r>
            <a:r>
              <a:rPr lang="en-US" sz="800" dirty="0" smtClean="0"/>
              <a:t>, </a:t>
            </a:r>
            <a:r>
              <a:rPr lang="en-US" sz="800" dirty="0" err="1" smtClean="0"/>
              <a:t>year</a:t>
            </a:r>
            <a:r>
              <a:rPr lang="en-US" sz="800" dirty="0" err="1" smtClean="0">
                <a:solidFill>
                  <a:srgbClr val="3333CC"/>
                </a:solidFill>
              </a:rPr>
              <a:t>Like</a:t>
            </a:r>
            <a:r>
              <a:rPr lang="en-US" sz="800" dirty="0" smtClean="0">
                <a:solidFill>
                  <a:srgbClr val="3333CC"/>
                </a:solidFill>
              </a:rPr>
              <a:t> · Comment · See Friendship</a:t>
            </a:r>
            <a:endParaRPr lang="en-US" sz="800" dirty="0">
              <a:solidFill>
                <a:srgbClr val="3333CC"/>
              </a:solidFill>
            </a:endParaRPr>
          </a:p>
        </p:txBody>
      </p:sp>
      <p:pic>
        <p:nvPicPr>
          <p:cNvPr id="43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2133600" y="1668065"/>
            <a:ext cx="473868" cy="473868"/>
          </a:xfrm>
          <a:prstGeom prst="rect">
            <a:avLst/>
          </a:prstGeom>
          <a:noFill/>
        </p:spPr>
      </p:pic>
      <p:sp>
        <p:nvSpPr>
          <p:cNvPr id="44" name="Rectangle 54"/>
          <p:cNvSpPr>
            <a:spLocks noChangeArrowheads="1"/>
          </p:cNvSpPr>
          <p:nvPr/>
        </p:nvSpPr>
        <p:spPr bwMode="auto">
          <a:xfrm>
            <a:off x="2667000" y="1600200"/>
            <a:ext cx="449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dirty="0" smtClean="0"/>
              <a:t>Name</a:t>
            </a:r>
            <a:r>
              <a:rPr lang="en-US" sz="900" dirty="0" smtClean="0"/>
              <a:t> tenth post</a:t>
            </a:r>
            <a:endParaRPr lang="en-US" sz="9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800" dirty="0" smtClean="0"/>
              <a:t>Month day, year </a:t>
            </a:r>
            <a:r>
              <a:rPr lang="en-US" sz="800" dirty="0" smtClean="0">
                <a:solidFill>
                  <a:srgbClr val="3333CC"/>
                </a:solidFill>
              </a:rPr>
              <a:t>Like · Comment · See Friendship</a:t>
            </a:r>
            <a:endParaRPr lang="en-US" sz="800" dirty="0">
              <a:solidFill>
                <a:srgbClr val="3333CC"/>
              </a:solidFill>
            </a:endParaRPr>
          </a:p>
        </p:txBody>
      </p:sp>
      <p:pic>
        <p:nvPicPr>
          <p:cNvPr id="46" name="Picture 10" descr="http://edu.glogster.com/media/8/40/63/24/40632413.jpg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2133600" y="3183673"/>
            <a:ext cx="490654" cy="490654"/>
          </a:xfrm>
          <a:prstGeom prst="rect">
            <a:avLst/>
          </a:prstGeom>
          <a:noFill/>
        </p:spPr>
      </p:pic>
      <p:pic>
        <p:nvPicPr>
          <p:cNvPr id="42" name="Picture 16" descr="http://upload.wikimedia.org/wikipedia/commons/7/70/Portrait_of_King_James_I_%26_VI.jp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2819400" y="2420381"/>
            <a:ext cx="344361" cy="344361"/>
          </a:xfrm>
          <a:prstGeom prst="rect">
            <a:avLst/>
          </a:prstGeom>
          <a:noFill/>
        </p:spPr>
      </p:pic>
      <p:sp>
        <p:nvSpPr>
          <p:cNvPr id="54" name="TextBox 53"/>
          <p:cNvSpPr txBox="1"/>
          <p:nvPr/>
        </p:nvSpPr>
        <p:spPr>
          <a:xfrm>
            <a:off x="3352800" y="2362200"/>
            <a:ext cx="3657600" cy="338554"/>
          </a:xfrm>
          <a:prstGeom prst="rect">
            <a:avLst/>
          </a:prstGeom>
          <a:solidFill>
            <a:srgbClr val="EDEEF3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accent2"/>
                </a:solidFill>
              </a:rPr>
              <a:t>Name of friend </a:t>
            </a:r>
            <a:r>
              <a:rPr lang="en-US" sz="800" dirty="0" smtClean="0"/>
              <a:t>comment</a:t>
            </a:r>
          </a:p>
          <a:p>
            <a:endParaRPr lang="en-US" sz="800" dirty="0"/>
          </a:p>
        </p:txBody>
      </p:sp>
      <p:pic>
        <p:nvPicPr>
          <p:cNvPr id="48" name="Picture 14" descr="http://upload.wikimedia.org/wikipedia/commons/thumb/4/49/George_Percy.jpg/220px-George_Percy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2895600" y="5077781"/>
            <a:ext cx="436238" cy="436238"/>
          </a:xfrm>
          <a:prstGeom prst="rect">
            <a:avLst/>
          </a:prstGeom>
          <a:noFill/>
        </p:spPr>
      </p:pic>
      <p:sp>
        <p:nvSpPr>
          <p:cNvPr id="25" name="Text Box 36"/>
          <p:cNvSpPr txBox="1">
            <a:spLocks noChangeArrowheads="1"/>
          </p:cNvSpPr>
          <p:nvPr/>
        </p:nvSpPr>
        <p:spPr bwMode="auto">
          <a:xfrm>
            <a:off x="152400" y="2362200"/>
            <a:ext cx="1600200" cy="228600"/>
          </a:xfrm>
          <a:prstGeom prst="rect">
            <a:avLst/>
          </a:prstGeom>
          <a:solidFill>
            <a:srgbClr val="EAECF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/>
              <a:t>Friends</a:t>
            </a:r>
          </a:p>
        </p:txBody>
      </p:sp>
      <p:sp>
        <p:nvSpPr>
          <p:cNvPr id="26" name="Rectangle 54"/>
          <p:cNvSpPr>
            <a:spLocks noChangeArrowheads="1"/>
          </p:cNvSpPr>
          <p:nvPr/>
        </p:nvSpPr>
        <p:spPr bwMode="auto">
          <a:xfrm>
            <a:off x="2743200" y="4114800"/>
            <a:ext cx="449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dirty="0" smtClean="0"/>
              <a:t>Name</a:t>
            </a:r>
            <a:r>
              <a:rPr lang="en-US" sz="900" dirty="0" smtClean="0"/>
              <a:t> twelfth post</a:t>
            </a:r>
            <a:endParaRPr lang="en-US" sz="9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800" dirty="0" err="1" smtClean="0"/>
              <a:t>Month,day</a:t>
            </a:r>
            <a:r>
              <a:rPr lang="en-US" sz="800" dirty="0" smtClean="0"/>
              <a:t>, </a:t>
            </a:r>
            <a:r>
              <a:rPr lang="en-US" sz="800" dirty="0" err="1" smtClean="0"/>
              <a:t>year</a:t>
            </a:r>
            <a:r>
              <a:rPr lang="en-US" sz="800" dirty="0" err="1" smtClean="0">
                <a:solidFill>
                  <a:srgbClr val="3333CC"/>
                </a:solidFill>
              </a:rPr>
              <a:t>Like</a:t>
            </a:r>
            <a:r>
              <a:rPr lang="en-US" sz="800" dirty="0" smtClean="0">
                <a:solidFill>
                  <a:srgbClr val="3333CC"/>
                </a:solidFill>
              </a:rPr>
              <a:t> · Comment · See Friendship</a:t>
            </a:r>
            <a:endParaRPr lang="en-US" sz="800" dirty="0">
              <a:solidFill>
                <a:srgbClr val="3333CC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29000" y="5029200"/>
            <a:ext cx="3657600" cy="338554"/>
          </a:xfrm>
          <a:prstGeom prst="rect">
            <a:avLst/>
          </a:prstGeom>
          <a:solidFill>
            <a:srgbClr val="EDEEF3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accent2"/>
                </a:solidFill>
              </a:rPr>
              <a:t>Name of friend </a:t>
            </a:r>
            <a:r>
              <a:rPr lang="en-US" sz="800" dirty="0" smtClean="0"/>
              <a:t>comment</a:t>
            </a:r>
          </a:p>
          <a:p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990600"/>
          </a:xfrm>
          <a:prstGeom prst="rect">
            <a:avLst/>
          </a:prstGeom>
          <a:solidFill>
            <a:srgbClr val="EAECF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95400" cy="381000"/>
          </a:xfrm>
          <a:solidFill>
            <a:srgbClr val="666699"/>
          </a:solidFill>
        </p:spPr>
        <p:txBody>
          <a:bodyPr/>
          <a:lstStyle/>
          <a:p>
            <a:pPr eaLnBrk="1" hangingPunct="1"/>
            <a:r>
              <a:rPr lang="en-US" sz="1400" b="1" smtClean="0">
                <a:solidFill>
                  <a:schemeClr val="bg1"/>
                </a:solidFill>
              </a:rPr>
              <a:t>facebook</a:t>
            </a: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1295400" y="0"/>
            <a:ext cx="762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Wall</a:t>
            </a:r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2057400" y="0"/>
            <a:ext cx="8382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Photos</a:t>
            </a: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2895600" y="0"/>
            <a:ext cx="762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3657600" y="0"/>
            <a:ext cx="8382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4495800" y="0"/>
            <a:ext cx="19050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000">
              <a:solidFill>
                <a:schemeClr val="bg1"/>
              </a:solidFill>
            </a:endParaRPr>
          </a:p>
        </p:txBody>
      </p:sp>
      <p:sp>
        <p:nvSpPr>
          <p:cNvPr id="4107" name="Rectangle 12"/>
          <p:cNvSpPr>
            <a:spLocks noChangeArrowheads="1"/>
          </p:cNvSpPr>
          <p:nvPr/>
        </p:nvSpPr>
        <p:spPr bwMode="auto">
          <a:xfrm>
            <a:off x="6400800" y="0"/>
            <a:ext cx="17526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Name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108" name="Rectangle 13"/>
          <p:cNvSpPr>
            <a:spLocks noChangeArrowheads="1"/>
          </p:cNvSpPr>
          <p:nvPr/>
        </p:nvSpPr>
        <p:spPr bwMode="auto">
          <a:xfrm>
            <a:off x="8153400" y="0"/>
            <a:ext cx="990600" cy="381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Logout</a:t>
            </a:r>
          </a:p>
        </p:txBody>
      </p:sp>
      <p:sp>
        <p:nvSpPr>
          <p:cNvPr id="4109" name="Text Box 1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838200" y="1143000"/>
            <a:ext cx="8382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rgbClr val="3333CC"/>
                </a:solidFill>
              </a:rPr>
              <a:t>Wall</a:t>
            </a:r>
          </a:p>
        </p:txBody>
      </p:sp>
      <p:sp>
        <p:nvSpPr>
          <p:cNvPr id="4110" name="Text Box 15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676400" y="1143000"/>
            <a:ext cx="762000" cy="254000"/>
          </a:xfrm>
          <a:prstGeom prst="rect">
            <a:avLst/>
          </a:prstGeom>
          <a:solidFill>
            <a:srgbClr val="D9DCE7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rgbClr val="3333CC"/>
                </a:solidFill>
              </a:rPr>
              <a:t>Info</a:t>
            </a:r>
          </a:p>
        </p:txBody>
      </p:sp>
      <p:sp>
        <p:nvSpPr>
          <p:cNvPr id="4111" name="Text Box 16"/>
          <p:cNvSpPr txBox="1">
            <a:spLocks noChangeArrowheads="1"/>
          </p:cNvSpPr>
          <p:nvPr/>
        </p:nvSpPr>
        <p:spPr bwMode="auto">
          <a:xfrm>
            <a:off x="2438400" y="1143000"/>
            <a:ext cx="762000" cy="25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rgbClr val="3333CC"/>
                </a:solidFill>
              </a:rPr>
              <a:t>Photos</a:t>
            </a:r>
          </a:p>
        </p:txBody>
      </p:sp>
      <p:sp>
        <p:nvSpPr>
          <p:cNvPr id="4113" name="Rectangle 18"/>
          <p:cNvSpPr>
            <a:spLocks noChangeArrowheads="1"/>
          </p:cNvSpPr>
          <p:nvPr/>
        </p:nvSpPr>
        <p:spPr bwMode="auto">
          <a:xfrm>
            <a:off x="685800" y="1752600"/>
            <a:ext cx="7467600" cy="4648200"/>
          </a:xfrm>
          <a:prstGeom prst="rect">
            <a:avLst/>
          </a:prstGeom>
          <a:solidFill>
            <a:srgbClr val="EDEEF3"/>
          </a:solidFill>
          <a:ln w="9525">
            <a:solidFill>
              <a:srgbClr val="D9DCE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14" name="Text Box 19"/>
          <p:cNvSpPr txBox="1">
            <a:spLocks noChangeArrowheads="1"/>
          </p:cNvSpPr>
          <p:nvPr/>
        </p:nvSpPr>
        <p:spPr bwMode="auto">
          <a:xfrm>
            <a:off x="2133600" y="16002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4115" name="Text Box 20"/>
          <p:cNvSpPr txBox="1">
            <a:spLocks noChangeArrowheads="1"/>
          </p:cNvSpPr>
          <p:nvPr/>
        </p:nvSpPr>
        <p:spPr bwMode="auto">
          <a:xfrm>
            <a:off x="685800" y="1524000"/>
            <a:ext cx="1905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/>
              <a:t>Photos of </a:t>
            </a:r>
            <a:r>
              <a:rPr lang="en-US" sz="1000" b="1" dirty="0" smtClean="0"/>
              <a:t>Name</a:t>
            </a:r>
            <a:r>
              <a:rPr lang="en-US" sz="1000" dirty="0" smtClean="0"/>
              <a:t> </a:t>
            </a:r>
            <a:r>
              <a:rPr lang="en-US" sz="800" dirty="0" smtClean="0"/>
              <a:t> </a:t>
            </a:r>
            <a:r>
              <a:rPr lang="en-US" sz="800" dirty="0"/>
              <a:t>6</a:t>
            </a:r>
            <a:r>
              <a:rPr lang="en-US" sz="800" dirty="0" smtClean="0"/>
              <a:t> </a:t>
            </a:r>
            <a:r>
              <a:rPr lang="en-US" sz="800" dirty="0"/>
              <a:t>Photos</a:t>
            </a:r>
            <a:endParaRPr lang="en-US" sz="1000" dirty="0"/>
          </a:p>
        </p:txBody>
      </p:sp>
      <p:sp>
        <p:nvSpPr>
          <p:cNvPr id="4123" name="Rectangle 40"/>
          <p:cNvSpPr>
            <a:spLocks noChangeArrowheads="1"/>
          </p:cNvSpPr>
          <p:nvPr/>
        </p:nvSpPr>
        <p:spPr bwMode="auto">
          <a:xfrm>
            <a:off x="838200" y="6858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 dirty="0" smtClean="0"/>
              <a:t>Name</a:t>
            </a:r>
            <a:endParaRPr lang="en-US" sz="1400" dirty="0"/>
          </a:p>
        </p:txBody>
      </p:sp>
      <p:pic>
        <p:nvPicPr>
          <p:cNvPr id="2054" name="Picture 6" descr="http://ushistoryimages.com/images/captain-john-smith/fullsize/captain-john-smith-4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657600" y="1912038"/>
            <a:ext cx="1754399" cy="1754399"/>
          </a:xfrm>
          <a:prstGeom prst="rect">
            <a:avLst/>
          </a:prstGeom>
          <a:noFill/>
        </p:spPr>
      </p:pic>
      <p:pic>
        <p:nvPicPr>
          <p:cNvPr id="2058" name="Picture 10" descr="http://www.williamsburgprivatetours.com/Poco%20saves%20smith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5717643" y="1828800"/>
            <a:ext cx="1905000" cy="1905000"/>
          </a:xfrm>
          <a:prstGeom prst="rect">
            <a:avLst/>
          </a:prstGeom>
          <a:noFill/>
        </p:spPr>
      </p:pic>
      <p:pic>
        <p:nvPicPr>
          <p:cNvPr id="2060" name="Picture 12" descr="Captain John Smith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295400" y="1905000"/>
            <a:ext cx="1828800" cy="1828800"/>
          </a:xfrm>
          <a:prstGeom prst="rect">
            <a:avLst/>
          </a:prstGeom>
          <a:noFill/>
        </p:spPr>
      </p:pic>
      <p:pic>
        <p:nvPicPr>
          <p:cNvPr id="2062" name="Picture 14" descr="http://www.writersreps.com/images/books/jamestown2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581400" y="4267200"/>
            <a:ext cx="1752600" cy="1752600"/>
          </a:xfrm>
          <a:prstGeom prst="rect">
            <a:avLst/>
          </a:prstGeom>
          <a:noFill/>
        </p:spPr>
      </p:pic>
      <p:pic>
        <p:nvPicPr>
          <p:cNvPr id="2064" name="Picture 16" descr="http://www.socialstudiesforkids.com/graphics/jamestownarrival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90600" y="3886200"/>
            <a:ext cx="2371725" cy="2371725"/>
          </a:xfrm>
          <a:prstGeom prst="rect">
            <a:avLst/>
          </a:prstGeom>
          <a:noFill/>
        </p:spPr>
      </p:pic>
      <p:pic>
        <p:nvPicPr>
          <p:cNvPr id="35" name="Picture 2" descr="http://www.preservationvirginia.org/rediscovery/image/jsmith.jpg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152401" y="544506"/>
            <a:ext cx="609600" cy="609600"/>
          </a:xfrm>
          <a:prstGeom prst="rect">
            <a:avLst/>
          </a:prstGeom>
          <a:noFill/>
        </p:spPr>
      </p:pic>
      <p:sp>
        <p:nvSpPr>
          <p:cNvPr id="2050" name="AutoShape 2" descr="data:image/jpeg;base64,/9j/4AAQSkZJRgABAQAAAQABAAD/2wCEAAkGBhIREBUREhEVFRUWFhcRGBIYGBISEhUUFRcXFxgVEhgXGygfFxkjGhgUHy8gIygpLC0sFh4xNTAqNSYsLCwBCQoKBQUFDQUFDSkYEhgpKSkpKSkpKSkpKSkpKSkpKSkpKSkpKSkpKSkpKSkpKSkpKSkpKSkpKSkpKSkpKSkpKf/AABEIAOEA4QMBIgACEQEDEQH/xAAbAAEAAwEBAQEAAAAAAAAAAAAABAUGAwcCAf/EAE4QAAEDAgMDBwcHCAcIAwAAAAEAAgMEEQUSIQYxURMiQWFxgZEHFDKSobHBIyRCUmJy0TM1Q4KisrPCFTRTc9Lw8RclNlRjdOHiFlWD/8QAFAEBAAAAAAAAAAAAAAAAAAAAAP/EABQRAQAAAAAAAAAAAAAAAAAAAAD/2gAMAwEAAhEDEQA/APcUREBERAREQEREBFHq8QjiF3vA6t5PYBqVSTbVOecsERceJuf2W/ig0a5y1DGek5re0ge9Z4UFbN6cnJjhe3sZ8SusWx7N75HOPVZvvuUFhJj1OP0re67vcFxO09P9c+q78F+x7M04+gT2ud+K7DAqcfom+F/eg4Dain+sfVd+C6s2gpz+lHeHN94X0cDp/wCxb4WXJ+zdOf0duxzh8UE6GrY/0Xtd2EH3LsqCbY+M+i9zT12cPgfauP8ARNZD+Slzjhf4PuPag0qLNx7TSxnLPCR1gFp8Doe4q4osVim9B4v9U6O8CgmIiICIiAiIgIiICIiAiIgIiICIq7FsaZANdXncz4u4BBMqKlsbcz3BoHSf86lZ+fHpZ3cnTMI4v0v266NHbqvmlwqWqdytQSG7w3cbdQ+iOvefatFT0zY25WNDQOgf51QUlHsqL553l7jqRc27zvPsV5BTtYMrGho4AALoiAiIgIiICIiAiIg+ZIg4WcARwIBCpa7ZWN3OiPJu321Lb+8dyvEQZiPFqimIbO0vbuD957ndPYdVf0dcyVuZjrjp4jqI6F2liDgWuAIO8HUFZ2uwB8LuVpiRbezebcB9YdRQaRFU4Pj7ZuY7mycOh33evqVsgIiICIiAiIgIiICIq7GsWEDL73nRo+J6gg5Y5jghGRush3Dflv0n4BRsHwE35afnPPODTrbrdxPV0e5gODm/nE2r3c4A7xf6R6/d7r9AREQEREBERAREQEREBERAREQEREFNjWACX5SPmyDXgHW48D1r4wTHC48jNpINATpmt0H7XvV4qfHsF5UcozSRvdmA6O3gUFwip8AxnlW5H6SN39GYDS/bxVwgIiICIiAiIg5VNQ2Nhe42DRc/+OtZ3CqV1VMaiUc0GzW9FxuHYPae9fWPTunmbTMPTdx69+vUBr2laCmp2xsDGiwaLBB1REQEREBERAREQEREBERAREQEREBERAREQZ3aDDzG4VUWhBu7/F8D/qrjDq5s0YeOnQjg4bwpL2Aggi4OhHEFZiicaSqMRPyb7WPb6J8eaUGoREQEREBR8QqxFE6Q9A0HE7gPGykLObVTF7o6du9xDj3nK34nuQfeytGbOndq55IB6r6nvPuWgXOngDGNYNzQGjuXRAREQEREBERAREQEREBERAREQEREBERAREQFT7T0HKQ5gOcznfq/SHhr3K4X4RdBAwKv5aFrj6Q5ru0dPeLHvVgszgh5CqkgO53o93Ob+yT4LTICIiAs1QDlq97+hl7d3MH8xWhqJcrHO+q0u8BdUex8Xyb3ne51vAX97ig0CIiAudRO2NjnuNmtBcTwa0XJ06guirtov6nUf3Mv8NyD9wfH6eraX08okDTlJFxY2vqHAHcvupxiGOaOB8gEkubIyzruyi5sQLCw4ry3Y6Q4eKOsv83qw6nn4MlbJII5DwFh4B/Fafaf894b2T/uFBsqurZEwySPaxjdS5xDWjtJWeZ5TMNLsvnTb7rlsob6xbZVWPw+f4vFRSXMEEXnL49we8mwDuI5zO4u4rYzYRA+PkXQxmO1smVuW3ULadyCRFK1zQ5pDmkXDgQQQdxBG8L7WG2FJpaysw3MTHEWzQ3Ny1kliW3/AFmd9z0rcoIVHjEMsssMcgc+EgSNs4Fpde17ix3Hco8G1FK+oNK2YGYFwMdnA3aLkXIsbDrWc2M/OmK/fh90iylVC5lZX1sYu+kq4ZrDeYnGRsrewi3cCg9eqalsbHSPcGtY0vc47g1ouSe5RMGx+nq2udTyCQNOUkBwsbXtzgOghZ/bqt5eCnpIXXNa9jQ4f2As+R46suXuJUXyWxNZ58xos1tZI0Dg1ugHgAg12K4vDTR8rPIGMBDcxudToBYAkrtR1bJY2yxuDmPaHtcNxadQVjdqWCuxOmoDzoogaucdB+ixp8fCRdfJzO6IVGHyG7qWUht95heS5h95/WCDVV+IxQMMk0jY2D6TiGi/DrPUs+3ynYYXZfOh2lkwb4lllVNpG4jjMzZxngomsayI6sMrxcucNx3O9Vq1tc+kjaI5jAxpGjH8k1pA4NdoQglQV0b4+VY9rmWLs7SHNIG+xCz/APtLwz/m2erL/hU+ipqaOlkbS5OTtIbRuDmBzgS4CxIGpvbousFsDtThkFBHHUvjEoLyQ6Nz3WL3FtyGG+hHSg9CwXaWmrM/m8wkyZc1g4WzXt6QG/K7wVmqfZ3GqOpDzSOY4NIDy1hZqQSL3aL9KuEBERBmtpm8nNFOONj+qb+0EjuWkBvqqnamDNTk/Vc13tyn3qVgs2enjP2QO9vN+CCaiIgr8ektTSH7NvWIHxXLZmO1MzrLj+0fwX5tOfmzu1o/aC74ELU0f3QfHVBPREQFXbRf1Oo/uZf4blYrnUQNkY5jhdrgWkcWuFiNOooMVsngrKvAY6d+57JADvyuEry1w7DYrNYRi0kuJYdDPcT0xnppL9OVhyuv03aN/Ta/SvVcOw6OnibDCzIxt8rRcgXJJ3m+8lRH7M0xqRVmFvLj9JdwOjcu4Gx5um5Bl8fm8wxiKtkuIJ4vNnybwx4NwXcBzWdwdwWxmxeBkfLOmjEdr58zctuo317l1q6RkrDHIxr2O0LXAOae0FZ1nkzw0OzeatvvsXSlvql1kFdsKDVVlZiWUiOUthhuLFzI7Aut+qzvuOhblfEUTWtDWtDWgWDQAAANwAG4L7QYfYz86Yr9+H3SLnsjTNlrsXjeLtfIxjhxa4TAjwK19Hg8MUss0cYa+YgyOu4lxbe17mw3nclFg8MMksscYa+Yh0jruOYi9ibmw3ndxQZDYnZWqiqA+rAy00Rpac5muzNL3EyWBNjls3W2hA6F++TmZrP6Re42a2smcT0AC5JPct2qyLZumbHNG2IBs7nPlAL+eX+kSb3F+qyDA7LU2JVD58RpnU7BUvIHLCRz8kZLWhuUaAbuvIusjayhxOCrrHQltR80e6EPa3W2QvzDffLrwYV6LQ0McMbYomhrGDK1ovYDvXHFsHhqo+TnjD2XDrEkWcL2IIIIOp8UGObVtw7GZnTnJDWtY5kp0YJWCxa47hvd6zVpMZwuhqQ2WpbC8NByveW5Q02Jsb2toFY1+GxTxmKaNsjD9FwzDt16eves+zyY4YHZvNR2F8pb4F1kFR5LvzVNb+0m/cavvyYSU4wyLlDFmvJfMY835R1r31W2hoo2R8kxjWstlDGgNaAegAbln/8AZphn/KM9aX/EgvqOWE3ERjPSQws7r5VJVTguy1LRlzqeFsZeAHEFxuBcj0ieJVsgIiIImLR5oJB9h3sF1B2UkvT24OcPcfirSqbdjh9kj2FUuxrvkXj7f8rUF+iIgqdqB82d2t/eC74Gfm0X3QvnaBl6aTsB8CD8F8bNvvTM6sw8HFBaIiICIoWNYo2mp5Z3bo2F9uJA0b3mw70E1F5RsjHLRVVLUTOJGIsfyl+iZzy+PxDmeu5Xu1fzPE6WvGkcvzOY7hzvQc73/wD5BBukUXFMQbBDJM/0Y2OeevKL2HWd3est5OaUx0clbObPqXvqnuPQzUjutmd2OQbNF4/Q1Usc0WNvJDJ6p8T2nc2ncMjCezK71Gr0/aL+p1H9zL/DcgsUWE2a/wCHT/21T75la+Tf81033XfxHoNMiLyzbOCWvq6kwuIGHwhzSOmozB7gOvK1w7WBB6ml1XbP4uKqliqB+kYHEcHbnN7nAjuXn+B7LUtbiGI+ctLsk/Ns97LZjJf0SL+iEHqKLziko20OL09NRTPdHKx5mpy8yNYGgkO19E3tv10+1ZWG0/56w3sn/cKDboi83xnBIavHjFUNLmeaB9g5zOcH2GrSD0lB6RdFlaLycYdFIyVkbg9jmyNPKymzmkEaF2uoC1SAiIg51Jsxx+yfcqPY0fJP+/8AyhW2KSZYJD9h3uKr9kmWp78XuPhYfBBdIiIONXDnjcz6zS3xFlTbHzXic3pa6/c4D4gq/Wawn5Gtki6HXI/fHsJQaVERAWA8qdc5/IUEbHyOlfyr42em6KPXKO03N/8Aprfqlh2YaK99c6RznujELWEDLG0Wvl6bmx9YoMTthitTVUnJjC6mExubMyXmkRmPpsBuy5h4LR4hGMWwfM0c6SISNHCZm9o/XDm9hWsLbqn2X2abQxviZI5zHSOka1wHyYdbmttvGnvQYXEdoXYhh9DRtceVqXiKXiGwEZ3O7ea/sBV95SK3kKBtJA055y2ljY3fkFrho6dMrP11NwbYCCmrZKxrnEvzlsZDQyMyG7i22vEdhKnVuzLZq2GsfI48i0tZFYZA517vJ331HqhBja+unkw80AwiqDeSEbXXYbOYBledNecATx1VxgOMmpwSQu/KRwTQSX3544yLnrLcp71tLLPUmxzInVmWVwZV5i6OzbRucHBzmduY7+rggpdmf+HT/wBtU++ZWvk3P+66b7rv4j1Mw7ZhsNB5iJHFvJyRcoQM1pM9zbdpm9io6TycyxMEceKVbGN0DGloaNb6Add0GoxzFW01NLUO3RsLrcT9Fve6w7155sZjFVTU5/3ZUTOme6ofMMoEnKagi4va1vE8Vo6nYJ0tM6mmr6iVrpGyFz8pdlYPyY4NJse0BayOMNAaBYAWA6ABuAQYDyY1zo5KmhkjfFlcaiKJ/ptiedWnjbma/aKg4BsrS1uIYl5zHnyT83nPZbMZL+iRf0QtrWbMtfXRVokcx8bDEWgAtkYb6O6dMx9nBU83k8dy808VfUQmZ5kc2PK0XJJA67XPigra3C48IraQ0hLWVMvISQE5wQS0B7S7nAgu48FM2n/PWG9k/wC4VYYTsHHFO2pmnmqZW6MdM7MGdbW8d/8Aquu02x3nk0UzaiSB8Ic1ro8t+fa5ud2lx3oNHdecYvgcFZj5iqGZ2eaB9szm84PsDdpB6Srb/wCC1H/29Z4hSMb2HM9X52yrmgfyYi+Tyjmgk79+ungEH3QeTrD4JWTRwEPY4PaeUmNiNxsXWK0yyUGxNQ17XHFatwa4OLSRZwBBynqO7vWtQEREFVtPNlpnD6xa323PsBXbAoctPGPs5vW53xVVtU8vfFAN5N/WOUfzLRMYAABuAt3BB9IiICze00ZjliqG9BAPa3UeIzDuWkUTFaLloXM6bXH3hqPw70EmKQOaHDcQCD1FfSo9la7NGYnekzo6cp/A3HgrxAREQEREBERAREQEREBERAREQEREBERAREQERVm0NfyUJsec7mDv3nuHwQVmG/OK18v0WbuH1W/zFaZVezlByUAuOc/nnv3Dw95VogIiICIiDMYtGaapbUNHNeecOs+kO/eOsLSxSBzQ5puCLg8QVxrqNssZY7cenpB6CFR4DXOhkNLLpY809FzrYdR3hBpEREBERAREQEREBERAREQEREBERAREQEREAlZYfPKvjFH4EA/zH2BS9pMTI+bx6vfobbwD0dp93arDB8NEEQb9I6uPF34DcgnIiICIiAiIgKpx/B+WbnZ+Ubu6Mw+r28FbIgpsAxrlRyb9JG6a6ZgOntHSFcqjxzBC48tDpINSBpmt0j7XvXTBceEvMfzZBpbcHW4cD1ILhERAREQEREBERAREQEREBERAREQFW41jAgZxefRb/MepMYxpsDeLzub8XcAq7B8HdI/zio1J1a0+wkdA4BB22fwkg8vLq92ovvAPSes+wK9REBERAREQEREBERAVPjOACXns5sm++4OtxtuPWrhEGdw/aB0buSqQQRpn/wAXH7w/8rQseCLggg6gjUHsUauw6OZuV7b8DucOwqhdRVNIbxHlI95ba/i3o7Qg1CKnoNp4pNHfJu6/R7nfjZW4N0H6iIgIiICIiAiIgIiq6/aGGLS+d31W6+J3BBaEqhxPaSx5OAZ3nTMNQD9n6x9iiWqaz/pxHtAI97/crvDcIjgHNF3dLz6R/AdQQQMJ2fs7lZzmedbHUA8XcT7Ar1EQEREBERAREQEREBERAREQEREFfX4FDNqW2d9Zuh7+g96qTglTBrBLmH1d37LuatMiDNN2mlj0nhPaLt9+h8VOg2pgdvLm9oPvbdWxF96hzYLA/fE3tAyn9myD6jxeF26VnrAe9dm1TDue3xCq5NlIDuzjsdf3gri7Y2L67/2D8EF2alg3vb4hcZMUhbvlZ6zVUjY2L67/ANj8F2ZslAN+c9rgPcAg6zbT07dzi77oPvNgoD9qnvNoYSTxN3exv4q1hwKBu6Jp7bu/euprGACwAA4DQIM3/RlXUflX5G/V/wDVu/vKsqDZyGLW2d3F2vgNwVoiAiIgIiICIiAiIgIiICIiAiIgIiICIiAiIgIiICIiAiIgIiICIiAiIgIiICIiAiIgIiIP/9k="/>
          <p:cNvSpPr>
            <a:spLocks noChangeAspect="1" noChangeArrowheads="1"/>
          </p:cNvSpPr>
          <p:nvPr/>
        </p:nvSpPr>
        <p:spPr bwMode="auto">
          <a:xfrm>
            <a:off x="63500" y="-1038225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data:image/jpeg;base64,/9j/4AAQSkZJRgABAQAAAQABAAD/2wCEAAkGBhIREBUREhEVFRUWFhcRGBIYGBISEhUUFRcXFxgVEhgXGygfFxkjGhgUHy8gIygpLC0sFh4xNTAqNSYsLCwBCQoKBQUFDQUFDSkYEhgpKSkpKSkpKSkpKSkpKSkpKSkpKSkpKSkpKSkpKSkpKSkpKSkpKSkpKSkpKSkpKSkpKf/AABEIAOEA4QMBIgACEQEDEQH/xAAbAAEAAwEBAQEAAAAAAAAAAAAABAUGAwcCAf/EAE4QAAEDAgMDBwcHCAcIAwAAAAEAAgMEEQUSIQYxURMiQWFxgZEHFDKSobHBIyRCUmJy0TM1Q4KisrPCFTRTc9Lw8RclNlRjdOHiFlWD/8QAFAEBAAAAAAAAAAAAAAAAAAAAAP/EABQRAQAAAAAAAAAAAAAAAAAAAAD/2gAMAwEAAhEDEQA/APcUREBERAREQEREBFHq8QjiF3vA6t5PYBqVSTbVOecsERceJuf2W/ig0a5y1DGek5re0ge9Z4UFbN6cnJjhe3sZ8SusWx7N75HOPVZvvuUFhJj1OP0re67vcFxO09P9c+q78F+x7M04+gT2ud+K7DAqcfom+F/eg4Dain+sfVd+C6s2gpz+lHeHN94X0cDp/wCxb4WXJ+zdOf0duxzh8UE6GrY/0Xtd2EH3LsqCbY+M+i9zT12cPgfauP8ARNZD+Slzjhf4PuPag0qLNx7TSxnLPCR1gFp8Doe4q4osVim9B4v9U6O8CgmIiICIiAiIgIiICIiAiIgIiICIq7FsaZANdXncz4u4BBMqKlsbcz3BoHSf86lZ+fHpZ3cnTMI4v0v266NHbqvmlwqWqdytQSG7w3cbdQ+iOvefatFT0zY25WNDQOgf51QUlHsqL553l7jqRc27zvPsV5BTtYMrGho4AALoiAiIgIiICIiAiIg+ZIg4WcARwIBCpa7ZWN3OiPJu321Lb+8dyvEQZiPFqimIbO0vbuD957ndPYdVf0dcyVuZjrjp4jqI6F2liDgWuAIO8HUFZ2uwB8LuVpiRbezebcB9YdRQaRFU4Pj7ZuY7mycOh33evqVsgIiICIiAiIgIiICIq7GsWEDL73nRo+J6gg5Y5jghGRush3Dflv0n4BRsHwE35afnPPODTrbrdxPV0e5gODm/nE2r3c4A7xf6R6/d7r9AREQEREBERAREQEREBERAREQEREFNjWACX5SPmyDXgHW48D1r4wTHC48jNpINATpmt0H7XvV4qfHsF5UcozSRvdmA6O3gUFwip8AxnlW5H6SN39GYDS/bxVwgIiICIiAiIg5VNQ2Nhe42DRc/+OtZ3CqV1VMaiUc0GzW9FxuHYPae9fWPTunmbTMPTdx69+vUBr2laCmp2xsDGiwaLBB1REQEREBERAREQEREBERAREQEREBERAREQZ3aDDzG4VUWhBu7/F8D/qrjDq5s0YeOnQjg4bwpL2Aggi4OhHEFZiicaSqMRPyb7WPb6J8eaUGoREQEREBR8QqxFE6Q9A0HE7gPGykLObVTF7o6du9xDj3nK34nuQfeytGbOndq55IB6r6nvPuWgXOngDGNYNzQGjuXRAREQEREBERAREQEREBERAREQEREBERAREQFT7T0HKQ5gOcznfq/SHhr3K4X4RdBAwKv5aFrj6Q5ru0dPeLHvVgszgh5CqkgO53o93Ob+yT4LTICIiAs1QDlq97+hl7d3MH8xWhqJcrHO+q0u8BdUex8Xyb3ne51vAX97ig0CIiAudRO2NjnuNmtBcTwa0XJ06guirtov6nUf3Mv8NyD9wfH6eraX08okDTlJFxY2vqHAHcvupxiGOaOB8gEkubIyzruyi5sQLCw4ry3Y6Q4eKOsv83qw6nn4MlbJII5DwFh4B/Fafaf894b2T/uFBsqurZEwySPaxjdS5xDWjtJWeZ5TMNLsvnTb7rlsob6xbZVWPw+f4vFRSXMEEXnL49we8mwDuI5zO4u4rYzYRA+PkXQxmO1smVuW3ULadyCRFK1zQ5pDmkXDgQQQdxBG8L7WG2FJpaysw3MTHEWzQ3Ny1kliW3/AFmd9z0rcoIVHjEMsssMcgc+EgSNs4Fpde17ix3Hco8G1FK+oNK2YGYFwMdnA3aLkXIsbDrWc2M/OmK/fh90iylVC5lZX1sYu+kq4ZrDeYnGRsrewi3cCg9eqalsbHSPcGtY0vc47g1ouSe5RMGx+nq2udTyCQNOUkBwsbXtzgOghZ/bqt5eCnpIXXNa9jQ4f2As+R46suXuJUXyWxNZ58xos1tZI0Dg1ugHgAg12K4vDTR8rPIGMBDcxudToBYAkrtR1bJY2yxuDmPaHtcNxadQVjdqWCuxOmoDzoogaucdB+ixp8fCRdfJzO6IVGHyG7qWUht95heS5h95/WCDVV+IxQMMk0jY2D6TiGi/DrPUs+3ynYYXZfOh2lkwb4lllVNpG4jjMzZxngomsayI6sMrxcucNx3O9Vq1tc+kjaI5jAxpGjH8k1pA4NdoQglQV0b4+VY9rmWLs7SHNIG+xCz/APtLwz/m2erL/hU+ipqaOlkbS5OTtIbRuDmBzgS4CxIGpvbousFsDtThkFBHHUvjEoLyQ6Nz3WL3FtyGG+hHSg9CwXaWmrM/m8wkyZc1g4WzXt6QG/K7wVmqfZ3GqOpDzSOY4NIDy1hZqQSL3aL9KuEBERBmtpm8nNFOONj+qb+0EjuWkBvqqnamDNTk/Vc13tyn3qVgs2enjP2QO9vN+CCaiIgr8ektTSH7NvWIHxXLZmO1MzrLj+0fwX5tOfmzu1o/aC74ELU0f3QfHVBPREQFXbRf1Oo/uZf4blYrnUQNkY5jhdrgWkcWuFiNOooMVsngrKvAY6d+57JADvyuEry1w7DYrNYRi0kuJYdDPcT0xnppL9OVhyuv03aN/Ta/SvVcOw6OnibDCzIxt8rRcgXJJ3m+8lRH7M0xqRVmFvLj9JdwOjcu4Gx5um5Bl8fm8wxiKtkuIJ4vNnybwx4NwXcBzWdwdwWxmxeBkfLOmjEdr58zctuo317l1q6RkrDHIxr2O0LXAOae0FZ1nkzw0OzeatvvsXSlvql1kFdsKDVVlZiWUiOUthhuLFzI7Aut+qzvuOhblfEUTWtDWtDWgWDQAAANwAG4L7QYfYz86Yr9+H3SLnsjTNlrsXjeLtfIxjhxa4TAjwK19Hg8MUss0cYa+YgyOu4lxbe17mw3nclFg8MMksscYa+Yh0jruOYi9ibmw3ndxQZDYnZWqiqA+rAy00Rpac5muzNL3EyWBNjls3W2hA6F++TmZrP6Re42a2smcT0AC5JPct2qyLZumbHNG2IBs7nPlAL+eX+kSb3F+qyDA7LU2JVD58RpnU7BUvIHLCRz8kZLWhuUaAbuvIusjayhxOCrrHQltR80e6EPa3W2QvzDffLrwYV6LQ0McMbYomhrGDK1ovYDvXHFsHhqo+TnjD2XDrEkWcL2IIIIOp8UGObVtw7GZnTnJDWtY5kp0YJWCxa47hvd6zVpMZwuhqQ2WpbC8NByveW5Q02Jsb2toFY1+GxTxmKaNsjD9FwzDt16eves+zyY4YHZvNR2F8pb4F1kFR5LvzVNb+0m/cavvyYSU4wyLlDFmvJfMY835R1r31W2hoo2R8kxjWstlDGgNaAegAbln/8AZphn/KM9aX/EgvqOWE3ERjPSQws7r5VJVTguy1LRlzqeFsZeAHEFxuBcj0ieJVsgIiIImLR5oJB9h3sF1B2UkvT24OcPcfirSqbdjh9kj2FUuxrvkXj7f8rUF+iIgqdqB82d2t/eC74Gfm0X3QvnaBl6aTsB8CD8F8bNvvTM6sw8HFBaIiICIoWNYo2mp5Z3bo2F9uJA0b3mw70E1F5RsjHLRVVLUTOJGIsfyl+iZzy+PxDmeu5Xu1fzPE6WvGkcvzOY7hzvQc73/wD5BBukUXFMQbBDJM/0Y2OeevKL2HWd3est5OaUx0clbObPqXvqnuPQzUjutmd2OQbNF4/Q1Usc0WNvJDJ6p8T2nc2ncMjCezK71Gr0/aL+p1H9zL/DcgsUWE2a/wCHT/21T75la+Tf81033XfxHoNMiLyzbOCWvq6kwuIGHwhzSOmozB7gOvK1w7WBB6ml1XbP4uKqliqB+kYHEcHbnN7nAjuXn+B7LUtbiGI+ctLsk/Ns97LZjJf0SL+iEHqKLziko20OL09NRTPdHKx5mpy8yNYGgkO19E3tv10+1ZWG0/56w3sn/cKDboi83xnBIavHjFUNLmeaB9g5zOcH2GrSD0lB6RdFlaLycYdFIyVkbg9jmyNPKymzmkEaF2uoC1SAiIg51Jsxx+yfcqPY0fJP+/8AyhW2KSZYJD9h3uKr9kmWp78XuPhYfBBdIiIONXDnjcz6zS3xFlTbHzXic3pa6/c4D4gq/Wawn5Gtki6HXI/fHsJQaVERAWA8qdc5/IUEbHyOlfyr42em6KPXKO03N/8Aprfqlh2YaK99c6RznujELWEDLG0Wvl6bmx9YoMTthitTVUnJjC6mExubMyXmkRmPpsBuy5h4LR4hGMWwfM0c6SISNHCZm9o/XDm9hWsLbqn2X2abQxviZI5zHSOka1wHyYdbmttvGnvQYXEdoXYhh9DRtceVqXiKXiGwEZ3O7ea/sBV95SK3kKBtJA055y2ljY3fkFrho6dMrP11NwbYCCmrZKxrnEvzlsZDQyMyG7i22vEdhKnVuzLZq2GsfI48i0tZFYZA517vJ331HqhBja+unkw80AwiqDeSEbXXYbOYBledNecATx1VxgOMmpwSQu/KRwTQSX3544yLnrLcp71tLLPUmxzInVmWVwZV5i6OzbRucHBzmduY7+rggpdmf+HT/wBtU++ZWvk3P+66b7rv4j1Mw7ZhsNB5iJHFvJyRcoQM1pM9zbdpm9io6TycyxMEceKVbGN0DGloaNb6Add0GoxzFW01NLUO3RsLrcT9Fve6w7155sZjFVTU5/3ZUTOme6ofMMoEnKagi4va1vE8Vo6nYJ0tM6mmr6iVrpGyFz8pdlYPyY4NJse0BayOMNAaBYAWA6ABuAQYDyY1zo5KmhkjfFlcaiKJ/ptiedWnjbma/aKg4BsrS1uIYl5zHnyT83nPZbMZL+iRf0QtrWbMtfXRVokcx8bDEWgAtkYb6O6dMx9nBU83k8dy808VfUQmZ5kc2PK0XJJA67XPigra3C48IraQ0hLWVMvISQE5wQS0B7S7nAgu48FM2n/PWG9k/wC4VYYTsHHFO2pmnmqZW6MdM7MGdbW8d/8Aquu02x3nk0UzaiSB8Ic1ro8t+fa5ud2lx3oNHdecYvgcFZj5iqGZ2eaB9szm84PsDdpB6Srb/wCC1H/29Z4hSMb2HM9X52yrmgfyYi+Tyjmgk79+ungEH3QeTrD4JWTRwEPY4PaeUmNiNxsXWK0yyUGxNQ17XHFatwa4OLSRZwBBynqO7vWtQEREFVtPNlpnD6xa323PsBXbAoctPGPs5vW53xVVtU8vfFAN5N/WOUfzLRMYAABuAt3BB9IiICze00ZjliqG9BAPa3UeIzDuWkUTFaLloXM6bXH3hqPw70EmKQOaHDcQCD1FfSo9la7NGYnekzo6cp/A3HgrxAREQEREBERAREQEREBERAREQEREBERAREQERVm0NfyUJsec7mDv3nuHwQVmG/OK18v0WbuH1W/zFaZVezlByUAuOc/nnv3Dw95VogIiICIiDMYtGaapbUNHNeecOs+kO/eOsLSxSBzQ5puCLg8QVxrqNssZY7cenpB6CFR4DXOhkNLLpY809FzrYdR3hBpEREBERAREQEREBERAREQEREBERAREQEREAlZYfPKvjFH4EA/zH2BS9pMTI+bx6vfobbwD0dp93arDB8NEEQb9I6uPF34DcgnIiICIiAiIgKpx/B+WbnZ+Ubu6Mw+r28FbIgpsAxrlRyb9JG6a6ZgOntHSFcqjxzBC48tDpINSBpmt0j7XvXTBceEvMfzZBpbcHW4cD1ILhERAREQEREBERAREQEREBERAREQFW41jAgZxefRb/MepMYxpsDeLzub8XcAq7B8HdI/zio1J1a0+wkdA4BB22fwkg8vLq92ovvAPSes+wK9REBERAREQEREBERAVPjOACXns5sm++4OtxtuPWrhEGdw/aB0buSqQQRpn/wAXH7w/8rQseCLggg6gjUHsUauw6OZuV7b8DucOwqhdRVNIbxHlI95ba/i3o7Qg1CKnoNp4pNHfJu6/R7nfjZW4N0H6iIgIiICIiAiIgIiq6/aGGLS+d31W6+J3BBaEqhxPaSx5OAZ3nTMNQD9n6x9iiWqaz/pxHtAI97/crvDcIjgHNF3dLz6R/AdQQQMJ2fs7lZzmedbHUA8XcT7Ar1EQEREBERAREQEREBERAREQEREFfX4FDNqW2d9Zuh7+g96qTglTBrBLmH1d37LuatMiDNN2mlj0nhPaLt9+h8VOg2pgdvLm9oPvbdWxF96hzYLA/fE3tAyn9myD6jxeF26VnrAe9dm1TDue3xCq5NlIDuzjsdf3gri7Y2L67/2D8EF2alg3vb4hcZMUhbvlZ6zVUjY2L67/ANj8F2ZslAN+c9rgPcAg6zbT07dzi77oPvNgoD9qnvNoYSTxN3exv4q1hwKBu6Jp7bu/euprGACwAA4DQIM3/RlXUflX5G/V/wDVu/vKsqDZyGLW2d3F2vgNwVoiAiIgIiICIiAiIgIiICIiAiIgIiICIiAiIgIiICIiAiIgIiICIiAiIgIiICIiAiIgIiIP/9k="/>
          <p:cNvSpPr>
            <a:spLocks noChangeAspect="1" noChangeArrowheads="1"/>
          </p:cNvSpPr>
          <p:nvPr/>
        </p:nvSpPr>
        <p:spPr bwMode="auto">
          <a:xfrm>
            <a:off x="63500" y="-1038225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data:image/jpeg;base64,/9j/4AAQSkZJRgABAQAAAQABAAD/2wCEAAkGBhIREBUREhEVFRUWFhcRGBIYGBISEhUUFRcXFxgVEhgXGygfFxkjGhgUHy8gIygpLC0sFh4xNTAqNSYsLCwBCQoKBQUFDQUFDSkYEhgpKSkpKSkpKSkpKSkpKSkpKSkpKSkpKSkpKSkpKSkpKSkpKSkpKSkpKSkpKSkpKSkpKf/AABEIAOEA4QMBIgACEQEDEQH/xAAbAAEAAwEBAQEAAAAAAAAAAAAABAUGAwcCAf/EAE4QAAEDAgMDBwcHCAcIAwAAAAEAAgMEEQUSIQYxURMiQWFxgZEHFDKSobHBIyRCUmJy0TM1Q4KisrPCFTRTc9Lw8RclNlRjdOHiFlWD/8QAFAEBAAAAAAAAAAAAAAAAAAAAAP/EABQRAQAAAAAAAAAAAAAAAAAAAAD/2gAMAwEAAhEDEQA/APcUREBERAREQEREBFHq8QjiF3vA6t5PYBqVSTbVOecsERceJuf2W/ig0a5y1DGek5re0ge9Z4UFbN6cnJjhe3sZ8SusWx7N75HOPVZvvuUFhJj1OP0re67vcFxO09P9c+q78F+x7M04+gT2ud+K7DAqcfom+F/eg4Dain+sfVd+C6s2gpz+lHeHN94X0cDp/wCxb4WXJ+zdOf0duxzh8UE6GrY/0Xtd2EH3LsqCbY+M+i9zT12cPgfauP8ARNZD+Slzjhf4PuPag0qLNx7TSxnLPCR1gFp8Doe4q4osVim9B4v9U6O8CgmIiICIiAiIgIiICIiAiIgIiICIq7FsaZANdXncz4u4BBMqKlsbcz3BoHSf86lZ+fHpZ3cnTMI4v0v266NHbqvmlwqWqdytQSG7w3cbdQ+iOvefatFT0zY25WNDQOgf51QUlHsqL553l7jqRc27zvPsV5BTtYMrGho4AALoiAiIgIiICIiAiIg+ZIg4WcARwIBCpa7ZWN3OiPJu321Lb+8dyvEQZiPFqimIbO0vbuD957ndPYdVf0dcyVuZjrjp4jqI6F2liDgWuAIO8HUFZ2uwB8LuVpiRbezebcB9YdRQaRFU4Pj7ZuY7mycOh33evqVsgIiICIiAiIgIiICIq7GsWEDL73nRo+J6gg5Y5jghGRush3Dflv0n4BRsHwE35afnPPODTrbrdxPV0e5gODm/nE2r3c4A7xf6R6/d7r9AREQEREBERAREQEREBERAREQEREFNjWACX5SPmyDXgHW48D1r4wTHC48jNpINATpmt0H7XvV4qfHsF5UcozSRvdmA6O3gUFwip8AxnlW5H6SN39GYDS/bxVwgIiICIiAiIg5VNQ2Nhe42DRc/+OtZ3CqV1VMaiUc0GzW9FxuHYPae9fWPTunmbTMPTdx69+vUBr2laCmp2xsDGiwaLBB1REQEREBERAREQEREBERAREQEREBERAREQZ3aDDzG4VUWhBu7/F8D/qrjDq5s0YeOnQjg4bwpL2Aggi4OhHEFZiicaSqMRPyb7WPb6J8eaUGoREQEREBR8QqxFE6Q9A0HE7gPGykLObVTF7o6du9xDj3nK34nuQfeytGbOndq55IB6r6nvPuWgXOngDGNYNzQGjuXRAREQEREBERAREQEREBERAREQEREBERAREQFT7T0HKQ5gOcznfq/SHhr3K4X4RdBAwKv5aFrj6Q5ru0dPeLHvVgszgh5CqkgO53o93Ob+yT4LTICIiAs1QDlq97+hl7d3MH8xWhqJcrHO+q0u8BdUex8Xyb3ne51vAX97ig0CIiAudRO2NjnuNmtBcTwa0XJ06guirtov6nUf3Mv8NyD9wfH6eraX08okDTlJFxY2vqHAHcvupxiGOaOB8gEkubIyzruyi5sQLCw4ry3Y6Q4eKOsv83qw6nn4MlbJII5DwFh4B/Fafaf894b2T/uFBsqurZEwySPaxjdS5xDWjtJWeZ5TMNLsvnTb7rlsob6xbZVWPw+f4vFRSXMEEXnL49we8mwDuI5zO4u4rYzYRA+PkXQxmO1smVuW3ULadyCRFK1zQ5pDmkXDgQQQdxBG8L7WG2FJpaysw3MTHEWzQ3Ny1kliW3/AFmd9z0rcoIVHjEMsssMcgc+EgSNs4Fpde17ix3Hco8G1FK+oNK2YGYFwMdnA3aLkXIsbDrWc2M/OmK/fh90iylVC5lZX1sYu+kq4ZrDeYnGRsrewi3cCg9eqalsbHSPcGtY0vc47g1ouSe5RMGx+nq2udTyCQNOUkBwsbXtzgOghZ/bqt5eCnpIXXNa9jQ4f2As+R46suXuJUXyWxNZ58xos1tZI0Dg1ugHgAg12K4vDTR8rPIGMBDcxudToBYAkrtR1bJY2yxuDmPaHtcNxadQVjdqWCuxOmoDzoogaucdB+ixp8fCRdfJzO6IVGHyG7qWUht95heS5h95/WCDVV+IxQMMk0jY2D6TiGi/DrPUs+3ynYYXZfOh2lkwb4lllVNpG4jjMzZxngomsayI6sMrxcucNx3O9Vq1tc+kjaI5jAxpGjH8k1pA4NdoQglQV0b4+VY9rmWLs7SHNIG+xCz/APtLwz/m2erL/hU+ipqaOlkbS5OTtIbRuDmBzgS4CxIGpvbousFsDtThkFBHHUvjEoLyQ6Nz3WL3FtyGG+hHSg9CwXaWmrM/m8wkyZc1g4WzXt6QG/K7wVmqfZ3GqOpDzSOY4NIDy1hZqQSL3aL9KuEBERBmtpm8nNFOONj+qb+0EjuWkBvqqnamDNTk/Vc13tyn3qVgs2enjP2QO9vN+CCaiIgr8ektTSH7NvWIHxXLZmO1MzrLj+0fwX5tOfmzu1o/aC74ELU0f3QfHVBPREQFXbRf1Oo/uZf4blYrnUQNkY5jhdrgWkcWuFiNOooMVsngrKvAY6d+57JADvyuEry1w7DYrNYRi0kuJYdDPcT0xnppL9OVhyuv03aN/Ta/SvVcOw6OnibDCzIxt8rRcgXJJ3m+8lRH7M0xqRVmFvLj9JdwOjcu4Gx5um5Bl8fm8wxiKtkuIJ4vNnybwx4NwXcBzWdwdwWxmxeBkfLOmjEdr58zctuo317l1q6RkrDHIxr2O0LXAOae0FZ1nkzw0OzeatvvsXSlvql1kFdsKDVVlZiWUiOUthhuLFzI7Aut+qzvuOhblfEUTWtDWtDWgWDQAAANwAG4L7QYfYz86Yr9+H3SLnsjTNlrsXjeLtfIxjhxa4TAjwK19Hg8MUss0cYa+YgyOu4lxbe17mw3nclFg8MMksscYa+Yh0jruOYi9ibmw3ndxQZDYnZWqiqA+rAy00Rpac5muzNL3EyWBNjls3W2hA6F++TmZrP6Re42a2smcT0AC5JPct2qyLZumbHNG2IBs7nPlAL+eX+kSb3F+qyDA7LU2JVD58RpnU7BUvIHLCRz8kZLWhuUaAbuvIusjayhxOCrrHQltR80e6EPa3W2QvzDffLrwYV6LQ0McMbYomhrGDK1ovYDvXHFsHhqo+TnjD2XDrEkWcL2IIIIOp8UGObVtw7GZnTnJDWtY5kp0YJWCxa47hvd6zVpMZwuhqQ2WpbC8NByveW5Q02Jsb2toFY1+GxTxmKaNsjD9FwzDt16eves+zyY4YHZvNR2F8pb4F1kFR5LvzVNb+0m/cavvyYSU4wyLlDFmvJfMY835R1r31W2hoo2R8kxjWstlDGgNaAegAbln/8AZphn/KM9aX/EgvqOWE3ERjPSQws7r5VJVTguy1LRlzqeFsZeAHEFxuBcj0ieJVsgIiIImLR5oJB9h3sF1B2UkvT24OcPcfirSqbdjh9kj2FUuxrvkXj7f8rUF+iIgqdqB82d2t/eC74Gfm0X3QvnaBl6aTsB8CD8F8bNvvTM6sw8HFBaIiICIoWNYo2mp5Z3bo2F9uJA0b3mw70E1F5RsjHLRVVLUTOJGIsfyl+iZzy+PxDmeu5Xu1fzPE6WvGkcvzOY7hzvQc73/wD5BBukUXFMQbBDJM/0Y2OeevKL2HWd3est5OaUx0clbObPqXvqnuPQzUjutmd2OQbNF4/Q1Usc0WNvJDJ6p8T2nc2ncMjCezK71Gr0/aL+p1H9zL/DcgsUWE2a/wCHT/21T75la+Tf81033XfxHoNMiLyzbOCWvq6kwuIGHwhzSOmozB7gOvK1w7WBB6ml1XbP4uKqliqB+kYHEcHbnN7nAjuXn+B7LUtbiGI+ctLsk/Ns97LZjJf0SL+iEHqKLziko20OL09NRTPdHKx5mpy8yNYGgkO19E3tv10+1ZWG0/56w3sn/cKDboi83xnBIavHjFUNLmeaB9g5zOcH2GrSD0lB6RdFlaLycYdFIyVkbg9jmyNPKymzmkEaF2uoC1SAiIg51Jsxx+yfcqPY0fJP+/8AyhW2KSZYJD9h3uKr9kmWp78XuPhYfBBdIiIONXDnjcz6zS3xFlTbHzXic3pa6/c4D4gq/Wawn5Gtki6HXI/fHsJQaVERAWA8qdc5/IUEbHyOlfyr42em6KPXKO03N/8Aprfqlh2YaK99c6RznujELWEDLG0Wvl6bmx9YoMTthitTVUnJjC6mExubMyXmkRmPpsBuy5h4LR4hGMWwfM0c6SISNHCZm9o/XDm9hWsLbqn2X2abQxviZI5zHSOka1wHyYdbmttvGnvQYXEdoXYhh9DRtceVqXiKXiGwEZ3O7ea/sBV95SK3kKBtJA055y2ljY3fkFrho6dMrP11NwbYCCmrZKxrnEvzlsZDQyMyG7i22vEdhKnVuzLZq2GsfI48i0tZFYZA517vJ331HqhBja+unkw80AwiqDeSEbXXYbOYBledNecATx1VxgOMmpwSQu/KRwTQSX3544yLnrLcp71tLLPUmxzInVmWVwZV5i6OzbRucHBzmduY7+rggpdmf+HT/wBtU++ZWvk3P+66b7rv4j1Mw7ZhsNB5iJHFvJyRcoQM1pM9zbdpm9io6TycyxMEceKVbGN0DGloaNb6Add0GoxzFW01NLUO3RsLrcT9Fve6w7155sZjFVTU5/3ZUTOme6ofMMoEnKagi4va1vE8Vo6nYJ0tM6mmr6iVrpGyFz8pdlYPyY4NJse0BayOMNAaBYAWA6ABuAQYDyY1zo5KmhkjfFlcaiKJ/ptiedWnjbma/aKg4BsrS1uIYl5zHnyT83nPZbMZL+iRf0QtrWbMtfXRVokcx8bDEWgAtkYb6O6dMx9nBU83k8dy808VfUQmZ5kc2PK0XJJA67XPigra3C48IraQ0hLWVMvISQE5wQS0B7S7nAgu48FM2n/PWG9k/wC4VYYTsHHFO2pmnmqZW6MdM7MGdbW8d/8Aquu02x3nk0UzaiSB8Ic1ro8t+fa5ud2lx3oNHdecYvgcFZj5iqGZ2eaB9szm84PsDdpB6Srb/wCC1H/29Z4hSMb2HM9X52yrmgfyYi+Tyjmgk79+ungEH3QeTrD4JWTRwEPY4PaeUmNiNxsXWK0yyUGxNQ17XHFatwa4OLSRZwBBynqO7vWtQEREFVtPNlpnD6xa323PsBXbAoctPGPs5vW53xVVtU8vfFAN5N/WOUfzLRMYAABuAt3BB9IiICze00ZjliqG9BAPa3UeIzDuWkUTFaLloXM6bXH3hqPw70EmKQOaHDcQCD1FfSo9la7NGYnekzo6cp/A3HgrxAREQEREBERAREQEREBERAREQEREBERAREQERVm0NfyUJsec7mDv3nuHwQVmG/OK18v0WbuH1W/zFaZVezlByUAuOc/nnv3Dw95VogIiICIiDMYtGaapbUNHNeecOs+kO/eOsLSxSBzQ5puCLg8QVxrqNssZY7cenpB6CFR4DXOhkNLLpY809FzrYdR3hBpEREBERAREQEREBERAREQEREBERAREQEREAlZYfPKvjFH4EA/zH2BS9pMTI+bx6vfobbwD0dp93arDB8NEEQb9I6uPF34DcgnIiICIiAiIgKpx/B+WbnZ+Ubu6Mw+r28FbIgpsAxrlRyb9JG6a6ZgOntHSFcqjxzBC48tDpINSBpmt0j7XvXTBceEvMfzZBpbcHW4cD1ILhERAREQEREBERAREQEREBERAREQFW41jAgZxefRb/MepMYxpsDeLzub8XcAq7B8HdI/zio1J1a0+wkdA4BB22fwkg8vLq92ovvAPSes+wK9REBERAREQEREBERAVPjOACXns5sm++4OtxtuPWrhEGdw/aB0buSqQQRpn/wAXH7w/8rQseCLggg6gjUHsUauw6OZuV7b8DucOwqhdRVNIbxHlI95ba/i3o7Qg1CKnoNp4pNHfJu6/R7nfjZW4N0H6iIgIiICIiAiIgIiq6/aGGLS+d31W6+J3BBaEqhxPaSx5OAZ3nTMNQD9n6x9iiWqaz/pxHtAI97/crvDcIjgHNF3dLz6R/AdQQQMJ2fs7lZzmedbHUA8XcT7Ar1EQEREBERAREQEREBERAREQEREFfX4FDNqW2d9Zuh7+g96qTglTBrBLmH1d37LuatMiDNN2mlj0nhPaLt9+h8VOg2pgdvLm9oPvbdWxF96hzYLA/fE3tAyn9myD6jxeF26VnrAe9dm1TDue3xCq5NlIDuzjsdf3gri7Y2L67/2D8EF2alg3vb4hcZMUhbvlZ6zVUjY2L67/ANj8F2ZslAN+c9rgPcAg6zbT07dzi77oPvNgoD9qnvNoYSTxN3exv4q1hwKBu6Jp7bu/euprGACwAA4DQIM3/RlXUflX5G/V/wDVu/vKsqDZyGLW2d3F2vgNwVoiAiIgIiICIiAiIgIiICIiAiIgIiICIiAiIgIiICIiAiIgIiICIiAiIgIiICIiAiIgIiIP/9k="/>
          <p:cNvSpPr>
            <a:spLocks noChangeAspect="1" noChangeArrowheads="1"/>
          </p:cNvSpPr>
          <p:nvPr/>
        </p:nvSpPr>
        <p:spPr bwMode="auto">
          <a:xfrm>
            <a:off x="63500" y="-1038225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" name="Picture 27" descr="no-imag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600" y="3962400"/>
            <a:ext cx="2400300" cy="2400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255</Words>
  <Application>Microsoft Office PowerPoint</Application>
  <PresentationFormat>On-screen Show (4:3)</PresentationFormat>
  <Paragraphs>109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Default Design</vt:lpstr>
      <vt:lpstr>facebook</vt:lpstr>
      <vt:lpstr>facebook</vt:lpstr>
      <vt:lpstr>facebook</vt:lpstr>
      <vt:lpstr>facebook</vt:lpstr>
      <vt:lpstr>facebook</vt:lpstr>
    </vt:vector>
  </TitlesOfParts>
  <Company>Frisco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Profile</dc:title>
  <dc:creator>FriscoISD</dc:creator>
  <cp:lastModifiedBy>Jennifer Caputo</cp:lastModifiedBy>
  <cp:revision>99</cp:revision>
  <dcterms:created xsi:type="dcterms:W3CDTF">2009-03-30T18:09:43Z</dcterms:created>
  <dcterms:modified xsi:type="dcterms:W3CDTF">2018-02-21T17:35:58Z</dcterms:modified>
</cp:coreProperties>
</file>